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0" r:id="rId3"/>
    <p:sldId id="277" r:id="rId4"/>
    <p:sldId id="278" r:id="rId5"/>
    <p:sldId id="279" r:id="rId6"/>
    <p:sldId id="283" r:id="rId7"/>
    <p:sldId id="284" r:id="rId8"/>
    <p:sldId id="285" r:id="rId9"/>
    <p:sldId id="286" r:id="rId10"/>
    <p:sldId id="290" r:id="rId11"/>
    <p:sldId id="293" r:id="rId12"/>
    <p:sldId id="29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4" autoAdjust="0"/>
    <p:restoredTop sz="85117" autoAdjust="0"/>
  </p:normalViewPr>
  <p:slideViewPr>
    <p:cSldViewPr snapToGrid="0">
      <p:cViewPr varScale="1">
        <p:scale>
          <a:sx n="103" d="100"/>
          <a:sy n="103" d="100"/>
        </p:scale>
        <p:origin x="10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69922-2836-4D45-A7AC-4C22FA21E94A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BEF5-A64E-4904-B415-655D8DD8F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39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</a:t>
            </a:r>
            <a:r>
              <a:rPr lang="en-US" baseline="0" dirty="0" smtClean="0"/>
              <a:t> SURF Matching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can become confused because of similar objects close to one another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addition to other </a:t>
            </a:r>
            <a:r>
              <a:rPr lang="en-US" baseline="0" dirty="0" err="1" smtClean="0"/>
              <a:t>keypoints</a:t>
            </a:r>
            <a:r>
              <a:rPr lang="en-US" baseline="0" dirty="0" smtClean="0"/>
              <a:t> may confuse the matching </a:t>
            </a:r>
            <a:r>
              <a:rPr lang="en-US" baseline="0" dirty="0" err="1" smtClean="0"/>
              <a:t>processs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BEF5-A64E-4904-B415-655D8DD8F5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3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Extract surf </a:t>
            </a:r>
            <a:r>
              <a:rPr lang="en-US" dirty="0" err="1" smtClean="0"/>
              <a:t>keypoints</a:t>
            </a:r>
            <a:r>
              <a:rPr lang="en-US" dirty="0" smtClean="0"/>
              <a:t> and bin them based on cell location initially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BEF5-A64E-4904-B415-655D8DD8F5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Cell has its own Match</a:t>
            </a:r>
            <a:r>
              <a:rPr lang="en-US" baseline="0" dirty="0" smtClean="0"/>
              <a:t>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BEF5-A64E-4904-B415-655D8DD8F5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6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we extract the cells we can create ROI’s of varying sizes and score the ROI’s based on likelihood it contains the image we are searching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BEF5-A64E-4904-B415-655D8DD8F5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1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BEF5-A64E-4904-B415-655D8DD8F5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13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descriptors to compute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BEF5-A64E-4904-B415-655D8DD8F5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4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compute unit comprises of just 1 DSP macro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BEF5-A64E-4904-B415-655D8DD8F5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a</a:t>
            </a:r>
            <a:r>
              <a:rPr lang="en-US" baseline="0" dirty="0" smtClean="0"/>
              <a:t> match is computed it is then routed to the correct match table before being retired to host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9BEF5-A64E-4904-B415-655D8DD8F5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5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3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3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8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8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5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3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55509-4490-4B73-A913-20D946154011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D6482-744C-4C91-9A65-8A867EA0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1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SURF Matching Hardware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6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 Matching Arch (cont.)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4062046" y="1229540"/>
            <a:ext cx="2206870" cy="5294353"/>
          </a:xfrm>
          <a:prstGeom prst="wedgeRoundRectCallout">
            <a:avLst>
              <a:gd name="adj1" fmla="val -87054"/>
              <a:gd name="adj2" fmla="val -36305"/>
              <a:gd name="adj3" fmla="val 16667"/>
            </a:avLst>
          </a:prstGeom>
          <a:solidFill>
            <a:schemeClr val="accent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57" y="1414178"/>
            <a:ext cx="3499756" cy="247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993" y="1318006"/>
            <a:ext cx="1976975" cy="503835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134458" y="1406474"/>
            <a:ext cx="4742631" cy="4861423"/>
          </a:xfrm>
          <a:prstGeom prst="wedgeRoundRectCallout">
            <a:avLst>
              <a:gd name="adj1" fmla="val -90610"/>
              <a:gd name="adj2" fmla="val -34900"/>
              <a:gd name="adj3" fmla="val 16667"/>
            </a:avLst>
          </a:prstGeom>
          <a:solidFill>
            <a:schemeClr val="accent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642" t="1112" r="2075" b="54040"/>
          <a:stretch/>
        </p:blipFill>
        <p:spPr>
          <a:xfrm>
            <a:off x="7675684" y="1744997"/>
            <a:ext cx="3516923" cy="42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 Matching Arch (cont.)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4062046" y="1229540"/>
            <a:ext cx="2206870" cy="5294353"/>
          </a:xfrm>
          <a:prstGeom prst="wedgeRoundRectCallout">
            <a:avLst>
              <a:gd name="adj1" fmla="val -87054"/>
              <a:gd name="adj2" fmla="val -36305"/>
              <a:gd name="adj3" fmla="val 16667"/>
            </a:avLst>
          </a:prstGeom>
          <a:solidFill>
            <a:schemeClr val="accent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57" y="1414178"/>
            <a:ext cx="3499756" cy="247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993" y="1318006"/>
            <a:ext cx="1976975" cy="503835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523892" y="1406474"/>
            <a:ext cx="5477608" cy="5011911"/>
          </a:xfrm>
          <a:prstGeom prst="wedgeRoundRectCallout">
            <a:avLst>
              <a:gd name="adj1" fmla="val -66739"/>
              <a:gd name="adj2" fmla="val 21555"/>
              <a:gd name="adj3" fmla="val 16667"/>
            </a:avLst>
          </a:prstGeom>
          <a:solidFill>
            <a:schemeClr val="accent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861" y="1821142"/>
            <a:ext cx="4955669" cy="41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5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 Matching Arch (cont.)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4295525" y="1238351"/>
            <a:ext cx="6673362" cy="5294353"/>
          </a:xfrm>
          <a:prstGeom prst="wedgeRoundRectCallout">
            <a:avLst>
              <a:gd name="adj1" fmla="val -67159"/>
              <a:gd name="adj2" fmla="val -13221"/>
              <a:gd name="adj3" fmla="val 16667"/>
            </a:avLst>
          </a:prstGeom>
          <a:solidFill>
            <a:schemeClr val="accent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57" y="1414178"/>
            <a:ext cx="3499756" cy="2471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68" t="68797" r="84640" b="16519"/>
          <a:stretch/>
        </p:blipFill>
        <p:spPr>
          <a:xfrm>
            <a:off x="4642338" y="1829409"/>
            <a:ext cx="5747790" cy="41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Estimates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690688"/>
                <a:ext cx="9616094" cy="584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𝐿𝑎𝑡𝑒𝑛𝑐𝑦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𝐶𝑦𝑐𝑙𝑒𝑠𝑃𝑒𝑟𝑀𝑎𝑡𝑐h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𝐾𝑒𝑦𝑝𝑜𝑖𝑛𝑡𝑠𝑃𝑒𝑟𝐶𝑒𝑙𝑙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𝐾𝑒𝑦𝑝𝑜𝑖𝑛𝑡𝑠𝑃𝑒𝑟𝑀𝑜𝑑𝑒𝑙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𝐶𝑒𝑙𝑙𝑠𝑃𝑒𝑟𝐼𝑚𝑎𝑔𝑒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𝐶𝑙𝑜𝑐𝑘𝐹𝑟𝑒𝑞𝑢𝑒𝑛𝑐𝑦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616094" cy="5848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567637"/>
                  </p:ext>
                </p:extLst>
              </p:nvPr>
            </p:nvGraphicFramePr>
            <p:xfrm>
              <a:off x="388302" y="3016251"/>
              <a:ext cx="10892228" cy="1925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5067"/>
                    <a:gridCol w="1519178"/>
                    <a:gridCol w="1736964"/>
                    <a:gridCol w="1923673"/>
                    <a:gridCol w="1923673"/>
                    <a:gridCol w="192367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𝐶𝑦𝑐𝑙𝑒𝑠𝑃𝑒𝑟𝑀𝑎𝑡𝑐h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𝐾𝑒𝑦𝑝𝑜𝑖𝑛𝑡𝑠𝑃𝑒𝑟𝐶𝑒𝑙𝑙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𝐾𝑒𝑦𝑝𝑜𝑖𝑛𝑡𝑠𝑃𝑒𝑟𝑀𝑜𝑑𝑒𝑙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𝐶𝑒𝑙𝑙𝑠𝑃𝑒𝑟𝐼𝑚𝑎𝑔𝑒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𝐿𝑎𝑡𝑒𝑛𝑐𝑦</m:t>
                              </m:r>
                            </m:oMath>
                          </a14:m>
                          <a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</a:t>
                          </a:r>
                          <a:r>
                            <a:rPr lang="en-US" sz="1400" b="0" i="1" dirty="0" err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</a:t>
                          </a:r>
                          <a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</a:t>
                          </a:r>
                          <a:endParaRPr lang="en-US" sz="1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Parallel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i="1" baseline="0" dirty="0" err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Desc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Computation 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16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~41</a:t>
                          </a:r>
                        </a:p>
                        <a:p>
                          <a:pPr algn="ctr"/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Parallel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Match Computation 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1/8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16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~5.24</a:t>
                          </a:r>
                        </a:p>
                        <a:p>
                          <a:pPr algn="ctr"/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Multiple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i="1" baseline="0" dirty="0" err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Accel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1/64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16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~0.655</a:t>
                          </a:r>
                        </a:p>
                        <a:p>
                          <a:pPr algn="ctr"/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567637"/>
                  </p:ext>
                </p:extLst>
              </p:nvPr>
            </p:nvGraphicFramePr>
            <p:xfrm>
              <a:off x="388302" y="3016251"/>
              <a:ext cx="10892228" cy="1925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5067"/>
                    <a:gridCol w="1519178"/>
                    <a:gridCol w="1736964"/>
                    <a:gridCol w="1923673"/>
                    <a:gridCol w="1923673"/>
                    <a:gridCol w="192367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22800" t="-3279" r="-49440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95439" t="-3279" r="-33368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7302" t="-3279" r="-2019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66139" t="-3279" r="-10126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66139" t="-3279" r="-1266" b="-422951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Parallel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i="1" baseline="0" dirty="0" err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Desc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Computation 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16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~41</a:t>
                          </a:r>
                        </a:p>
                        <a:p>
                          <a:pPr algn="ctr"/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Parallel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Match Computation 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1/8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16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~5.24</a:t>
                          </a:r>
                        </a:p>
                        <a:p>
                          <a:pPr algn="ctr"/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Multiple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i="1" baseline="0" dirty="0" err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Accel</a:t>
                          </a:r>
                          <a:r>
                            <a:rPr lang="en-US" sz="1400" i="1" baseline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1/64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16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512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~0.655</a:t>
                          </a:r>
                        </a:p>
                        <a:p>
                          <a:pPr algn="ctr"/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048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SURF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76" y="1690688"/>
            <a:ext cx="7256399" cy="4806187"/>
          </a:xfrm>
          <a:prstGeom prst="rect">
            <a:avLst/>
          </a:prstGeom>
        </p:spPr>
      </p:pic>
      <p:sp>
        <p:nvSpPr>
          <p:cNvPr id="53" name="Freeform 52"/>
          <p:cNvSpPr/>
          <p:nvPr/>
        </p:nvSpPr>
        <p:spPr>
          <a:xfrm>
            <a:off x="1924031" y="4448175"/>
            <a:ext cx="3009919" cy="2152650"/>
          </a:xfrm>
          <a:custGeom>
            <a:avLst/>
            <a:gdLst>
              <a:gd name="connsiteX0" fmla="*/ 161944 w 3009919"/>
              <a:gd name="connsiteY0" fmla="*/ 1323975 h 2152650"/>
              <a:gd name="connsiteX1" fmla="*/ 209569 w 3009919"/>
              <a:gd name="connsiteY1" fmla="*/ 1333500 h 2152650"/>
              <a:gd name="connsiteX2" fmla="*/ 238144 w 3009919"/>
              <a:gd name="connsiteY2" fmla="*/ 1343025 h 2152650"/>
              <a:gd name="connsiteX3" fmla="*/ 352444 w 3009919"/>
              <a:gd name="connsiteY3" fmla="*/ 1333500 h 2152650"/>
              <a:gd name="connsiteX4" fmla="*/ 657244 w 3009919"/>
              <a:gd name="connsiteY4" fmla="*/ 1314450 h 2152650"/>
              <a:gd name="connsiteX5" fmla="*/ 685819 w 3009919"/>
              <a:gd name="connsiteY5" fmla="*/ 1295400 h 2152650"/>
              <a:gd name="connsiteX6" fmla="*/ 695344 w 3009919"/>
              <a:gd name="connsiteY6" fmla="*/ 1257300 h 2152650"/>
              <a:gd name="connsiteX7" fmla="*/ 704869 w 3009919"/>
              <a:gd name="connsiteY7" fmla="*/ 1190625 h 2152650"/>
              <a:gd name="connsiteX8" fmla="*/ 695344 w 3009919"/>
              <a:gd name="connsiteY8" fmla="*/ 952500 h 2152650"/>
              <a:gd name="connsiteX9" fmla="*/ 685819 w 3009919"/>
              <a:gd name="connsiteY9" fmla="*/ 923925 h 2152650"/>
              <a:gd name="connsiteX10" fmla="*/ 676294 w 3009919"/>
              <a:gd name="connsiteY10" fmla="*/ 885825 h 2152650"/>
              <a:gd name="connsiteX11" fmla="*/ 666769 w 3009919"/>
              <a:gd name="connsiteY11" fmla="*/ 771525 h 2152650"/>
              <a:gd name="connsiteX12" fmla="*/ 657244 w 3009919"/>
              <a:gd name="connsiteY12" fmla="*/ 742950 h 2152650"/>
              <a:gd name="connsiteX13" fmla="*/ 666769 w 3009919"/>
              <a:gd name="connsiteY13" fmla="*/ 590550 h 2152650"/>
              <a:gd name="connsiteX14" fmla="*/ 676294 w 3009919"/>
              <a:gd name="connsiteY14" fmla="*/ 409575 h 2152650"/>
              <a:gd name="connsiteX15" fmla="*/ 666769 w 3009919"/>
              <a:gd name="connsiteY15" fmla="*/ 266700 h 2152650"/>
              <a:gd name="connsiteX16" fmla="*/ 676294 w 3009919"/>
              <a:gd name="connsiteY16" fmla="*/ 152400 h 2152650"/>
              <a:gd name="connsiteX17" fmla="*/ 685819 w 3009919"/>
              <a:gd name="connsiteY17" fmla="*/ 104775 h 2152650"/>
              <a:gd name="connsiteX18" fmla="*/ 714394 w 3009919"/>
              <a:gd name="connsiteY18" fmla="*/ 95250 h 2152650"/>
              <a:gd name="connsiteX19" fmla="*/ 1104919 w 3009919"/>
              <a:gd name="connsiteY19" fmla="*/ 85725 h 2152650"/>
              <a:gd name="connsiteX20" fmla="*/ 1257319 w 3009919"/>
              <a:gd name="connsiteY20" fmla="*/ 66675 h 2152650"/>
              <a:gd name="connsiteX21" fmla="*/ 1285894 w 3009919"/>
              <a:gd name="connsiteY21" fmla="*/ 47625 h 2152650"/>
              <a:gd name="connsiteX22" fmla="*/ 1457344 w 3009919"/>
              <a:gd name="connsiteY22" fmla="*/ 57150 h 2152650"/>
              <a:gd name="connsiteX23" fmla="*/ 1809769 w 3009919"/>
              <a:gd name="connsiteY23" fmla="*/ 38100 h 2152650"/>
              <a:gd name="connsiteX24" fmla="*/ 2000269 w 3009919"/>
              <a:gd name="connsiteY24" fmla="*/ 19050 h 2152650"/>
              <a:gd name="connsiteX25" fmla="*/ 2057419 w 3009919"/>
              <a:gd name="connsiteY25" fmla="*/ 9525 h 2152650"/>
              <a:gd name="connsiteX26" fmla="*/ 2209819 w 3009919"/>
              <a:gd name="connsiteY26" fmla="*/ 28575 h 2152650"/>
              <a:gd name="connsiteX27" fmla="*/ 2457469 w 3009919"/>
              <a:gd name="connsiteY27" fmla="*/ 38100 h 2152650"/>
              <a:gd name="connsiteX28" fmla="*/ 2581294 w 3009919"/>
              <a:gd name="connsiteY28" fmla="*/ 28575 h 2152650"/>
              <a:gd name="connsiteX29" fmla="*/ 2638444 w 3009919"/>
              <a:gd name="connsiteY29" fmla="*/ 9525 h 2152650"/>
              <a:gd name="connsiteX30" fmla="*/ 2676544 w 3009919"/>
              <a:gd name="connsiteY30" fmla="*/ 0 h 2152650"/>
              <a:gd name="connsiteX31" fmla="*/ 2924194 w 3009919"/>
              <a:gd name="connsiteY31" fmla="*/ 9525 h 2152650"/>
              <a:gd name="connsiteX32" fmla="*/ 2952769 w 3009919"/>
              <a:gd name="connsiteY32" fmla="*/ 28575 h 2152650"/>
              <a:gd name="connsiteX33" fmla="*/ 2962294 w 3009919"/>
              <a:gd name="connsiteY33" fmla="*/ 57150 h 2152650"/>
              <a:gd name="connsiteX34" fmla="*/ 2971819 w 3009919"/>
              <a:gd name="connsiteY34" fmla="*/ 190500 h 2152650"/>
              <a:gd name="connsiteX35" fmla="*/ 2981344 w 3009919"/>
              <a:gd name="connsiteY35" fmla="*/ 219075 h 2152650"/>
              <a:gd name="connsiteX36" fmla="*/ 2990869 w 3009919"/>
              <a:gd name="connsiteY36" fmla="*/ 257175 h 2152650"/>
              <a:gd name="connsiteX37" fmla="*/ 2981344 w 3009919"/>
              <a:gd name="connsiteY37" fmla="*/ 514350 h 2152650"/>
              <a:gd name="connsiteX38" fmla="*/ 2990869 w 3009919"/>
              <a:gd name="connsiteY38" fmla="*/ 704850 h 2152650"/>
              <a:gd name="connsiteX39" fmla="*/ 3000394 w 3009919"/>
              <a:gd name="connsiteY39" fmla="*/ 762000 h 2152650"/>
              <a:gd name="connsiteX40" fmla="*/ 3009919 w 3009919"/>
              <a:gd name="connsiteY40" fmla="*/ 847725 h 2152650"/>
              <a:gd name="connsiteX41" fmla="*/ 2990869 w 3009919"/>
              <a:gd name="connsiteY41" fmla="*/ 1057275 h 2152650"/>
              <a:gd name="connsiteX42" fmla="*/ 2981344 w 3009919"/>
              <a:gd name="connsiteY42" fmla="*/ 1104900 h 2152650"/>
              <a:gd name="connsiteX43" fmla="*/ 2962294 w 3009919"/>
              <a:gd name="connsiteY43" fmla="*/ 1162050 h 2152650"/>
              <a:gd name="connsiteX44" fmla="*/ 2971819 w 3009919"/>
              <a:gd name="connsiteY44" fmla="*/ 1447800 h 2152650"/>
              <a:gd name="connsiteX45" fmla="*/ 2981344 w 3009919"/>
              <a:gd name="connsiteY45" fmla="*/ 1609725 h 2152650"/>
              <a:gd name="connsiteX46" fmla="*/ 2971819 w 3009919"/>
              <a:gd name="connsiteY46" fmla="*/ 2085975 h 2152650"/>
              <a:gd name="connsiteX47" fmla="*/ 2914669 w 3009919"/>
              <a:gd name="connsiteY47" fmla="*/ 2076450 h 2152650"/>
              <a:gd name="connsiteX48" fmla="*/ 2743219 w 3009919"/>
              <a:gd name="connsiteY48" fmla="*/ 2095500 h 2152650"/>
              <a:gd name="connsiteX49" fmla="*/ 2600344 w 3009919"/>
              <a:gd name="connsiteY49" fmla="*/ 2105025 h 2152650"/>
              <a:gd name="connsiteX50" fmla="*/ 2428894 w 3009919"/>
              <a:gd name="connsiteY50" fmla="*/ 2124075 h 2152650"/>
              <a:gd name="connsiteX51" fmla="*/ 2371744 w 3009919"/>
              <a:gd name="connsiteY51" fmla="*/ 2143125 h 2152650"/>
              <a:gd name="connsiteX52" fmla="*/ 2343169 w 3009919"/>
              <a:gd name="connsiteY52" fmla="*/ 2152650 h 2152650"/>
              <a:gd name="connsiteX53" fmla="*/ 2219344 w 3009919"/>
              <a:gd name="connsiteY53" fmla="*/ 2143125 h 2152650"/>
              <a:gd name="connsiteX54" fmla="*/ 2152669 w 3009919"/>
              <a:gd name="connsiteY54" fmla="*/ 2124075 h 2152650"/>
              <a:gd name="connsiteX55" fmla="*/ 1933594 w 3009919"/>
              <a:gd name="connsiteY55" fmla="*/ 2114550 h 2152650"/>
              <a:gd name="connsiteX56" fmla="*/ 1704994 w 3009919"/>
              <a:gd name="connsiteY56" fmla="*/ 2095500 h 2152650"/>
              <a:gd name="connsiteX57" fmla="*/ 1362094 w 3009919"/>
              <a:gd name="connsiteY57" fmla="*/ 2066925 h 2152650"/>
              <a:gd name="connsiteX58" fmla="*/ 904894 w 3009919"/>
              <a:gd name="connsiteY58" fmla="*/ 2076450 h 2152650"/>
              <a:gd name="connsiteX59" fmla="*/ 876319 w 3009919"/>
              <a:gd name="connsiteY59" fmla="*/ 2085975 h 2152650"/>
              <a:gd name="connsiteX60" fmla="*/ 533419 w 3009919"/>
              <a:gd name="connsiteY60" fmla="*/ 2066925 h 2152650"/>
              <a:gd name="connsiteX61" fmla="*/ 447694 w 3009919"/>
              <a:gd name="connsiteY61" fmla="*/ 2057400 h 2152650"/>
              <a:gd name="connsiteX62" fmla="*/ 228619 w 3009919"/>
              <a:gd name="connsiteY62" fmla="*/ 2038350 h 2152650"/>
              <a:gd name="connsiteX63" fmla="*/ 104794 w 3009919"/>
              <a:gd name="connsiteY63" fmla="*/ 2047875 h 2152650"/>
              <a:gd name="connsiteX64" fmla="*/ 85744 w 3009919"/>
              <a:gd name="connsiteY64" fmla="*/ 2019300 h 2152650"/>
              <a:gd name="connsiteX65" fmla="*/ 57169 w 3009919"/>
              <a:gd name="connsiteY65" fmla="*/ 1981200 h 2152650"/>
              <a:gd name="connsiteX66" fmla="*/ 38119 w 3009919"/>
              <a:gd name="connsiteY66" fmla="*/ 1924050 h 2152650"/>
              <a:gd name="connsiteX67" fmla="*/ 19069 w 3009919"/>
              <a:gd name="connsiteY67" fmla="*/ 1847850 h 2152650"/>
              <a:gd name="connsiteX68" fmla="*/ 19 w 3009919"/>
              <a:gd name="connsiteY68" fmla="*/ 1762125 h 2152650"/>
              <a:gd name="connsiteX69" fmla="*/ 9544 w 3009919"/>
              <a:gd name="connsiteY69" fmla="*/ 1695450 h 2152650"/>
              <a:gd name="connsiteX70" fmla="*/ 9544 w 3009919"/>
              <a:gd name="connsiteY70" fmla="*/ 1543050 h 2152650"/>
              <a:gd name="connsiteX71" fmla="*/ 28594 w 3009919"/>
              <a:gd name="connsiteY71" fmla="*/ 1466850 h 2152650"/>
              <a:gd name="connsiteX72" fmla="*/ 38119 w 3009919"/>
              <a:gd name="connsiteY72" fmla="*/ 1438275 h 2152650"/>
              <a:gd name="connsiteX73" fmla="*/ 66694 w 3009919"/>
              <a:gd name="connsiteY73" fmla="*/ 1419225 h 2152650"/>
              <a:gd name="connsiteX74" fmla="*/ 114319 w 3009919"/>
              <a:gd name="connsiteY74" fmla="*/ 1362075 h 2152650"/>
              <a:gd name="connsiteX75" fmla="*/ 161944 w 3009919"/>
              <a:gd name="connsiteY75" fmla="*/ 1323975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009919" h="2152650">
                <a:moveTo>
                  <a:pt x="161944" y="1323975"/>
                </a:moveTo>
                <a:cubicBezTo>
                  <a:pt x="177819" y="1319213"/>
                  <a:pt x="193863" y="1329573"/>
                  <a:pt x="209569" y="1333500"/>
                </a:cubicBezTo>
                <a:cubicBezTo>
                  <a:pt x="219309" y="1335935"/>
                  <a:pt x="228104" y="1343025"/>
                  <a:pt x="238144" y="1343025"/>
                </a:cubicBezTo>
                <a:cubicBezTo>
                  <a:pt x="276376" y="1343025"/>
                  <a:pt x="314300" y="1336101"/>
                  <a:pt x="352444" y="1333500"/>
                </a:cubicBezTo>
                <a:lnTo>
                  <a:pt x="657244" y="1314450"/>
                </a:lnTo>
                <a:cubicBezTo>
                  <a:pt x="666769" y="1308100"/>
                  <a:pt x="679469" y="1304925"/>
                  <a:pt x="685819" y="1295400"/>
                </a:cubicBezTo>
                <a:cubicBezTo>
                  <a:pt x="693081" y="1284508"/>
                  <a:pt x="693002" y="1270180"/>
                  <a:pt x="695344" y="1257300"/>
                </a:cubicBezTo>
                <a:cubicBezTo>
                  <a:pt x="699360" y="1235211"/>
                  <a:pt x="701694" y="1212850"/>
                  <a:pt x="704869" y="1190625"/>
                </a:cubicBezTo>
                <a:cubicBezTo>
                  <a:pt x="701694" y="1111250"/>
                  <a:pt x="701004" y="1031737"/>
                  <a:pt x="695344" y="952500"/>
                </a:cubicBezTo>
                <a:cubicBezTo>
                  <a:pt x="694629" y="942485"/>
                  <a:pt x="688577" y="933579"/>
                  <a:pt x="685819" y="923925"/>
                </a:cubicBezTo>
                <a:cubicBezTo>
                  <a:pt x="682223" y="911338"/>
                  <a:pt x="679469" y="898525"/>
                  <a:pt x="676294" y="885825"/>
                </a:cubicBezTo>
                <a:cubicBezTo>
                  <a:pt x="673119" y="847725"/>
                  <a:pt x="671822" y="809422"/>
                  <a:pt x="666769" y="771525"/>
                </a:cubicBezTo>
                <a:cubicBezTo>
                  <a:pt x="665442" y="761573"/>
                  <a:pt x="657244" y="752990"/>
                  <a:pt x="657244" y="742950"/>
                </a:cubicBezTo>
                <a:cubicBezTo>
                  <a:pt x="657244" y="692051"/>
                  <a:pt x="663865" y="641366"/>
                  <a:pt x="666769" y="590550"/>
                </a:cubicBezTo>
                <a:cubicBezTo>
                  <a:pt x="670215" y="530240"/>
                  <a:pt x="673119" y="469900"/>
                  <a:pt x="676294" y="409575"/>
                </a:cubicBezTo>
                <a:cubicBezTo>
                  <a:pt x="673119" y="361950"/>
                  <a:pt x="666769" y="314431"/>
                  <a:pt x="666769" y="266700"/>
                </a:cubicBezTo>
                <a:cubicBezTo>
                  <a:pt x="666769" y="228468"/>
                  <a:pt x="671827" y="190370"/>
                  <a:pt x="676294" y="152400"/>
                </a:cubicBezTo>
                <a:cubicBezTo>
                  <a:pt x="678186" y="136322"/>
                  <a:pt x="676839" y="118245"/>
                  <a:pt x="685819" y="104775"/>
                </a:cubicBezTo>
                <a:cubicBezTo>
                  <a:pt x="691388" y="96421"/>
                  <a:pt x="704364" y="95706"/>
                  <a:pt x="714394" y="95250"/>
                </a:cubicBezTo>
                <a:cubicBezTo>
                  <a:pt x="844473" y="89337"/>
                  <a:pt x="974744" y="88900"/>
                  <a:pt x="1104919" y="85725"/>
                </a:cubicBezTo>
                <a:cubicBezTo>
                  <a:pt x="1128553" y="83907"/>
                  <a:pt x="1216199" y="87235"/>
                  <a:pt x="1257319" y="66675"/>
                </a:cubicBezTo>
                <a:cubicBezTo>
                  <a:pt x="1267558" y="61555"/>
                  <a:pt x="1276369" y="53975"/>
                  <a:pt x="1285894" y="47625"/>
                </a:cubicBezTo>
                <a:cubicBezTo>
                  <a:pt x="1343044" y="50800"/>
                  <a:pt x="1400106" y="57150"/>
                  <a:pt x="1457344" y="57150"/>
                </a:cubicBezTo>
                <a:cubicBezTo>
                  <a:pt x="1657816" y="57150"/>
                  <a:pt x="1666323" y="54038"/>
                  <a:pt x="1809769" y="38100"/>
                </a:cubicBezTo>
                <a:cubicBezTo>
                  <a:pt x="1893284" y="10262"/>
                  <a:pt x="1808687" y="35709"/>
                  <a:pt x="2000269" y="19050"/>
                </a:cubicBezTo>
                <a:cubicBezTo>
                  <a:pt x="2019509" y="17377"/>
                  <a:pt x="2038369" y="12700"/>
                  <a:pt x="2057419" y="9525"/>
                </a:cubicBezTo>
                <a:cubicBezTo>
                  <a:pt x="2118330" y="19677"/>
                  <a:pt x="2141139" y="24759"/>
                  <a:pt x="2209819" y="28575"/>
                </a:cubicBezTo>
                <a:cubicBezTo>
                  <a:pt x="2292303" y="33157"/>
                  <a:pt x="2374919" y="34925"/>
                  <a:pt x="2457469" y="38100"/>
                </a:cubicBezTo>
                <a:cubicBezTo>
                  <a:pt x="2498744" y="34925"/>
                  <a:pt x="2540404" y="35031"/>
                  <a:pt x="2581294" y="28575"/>
                </a:cubicBezTo>
                <a:cubicBezTo>
                  <a:pt x="2601129" y="25443"/>
                  <a:pt x="2618963" y="14395"/>
                  <a:pt x="2638444" y="9525"/>
                </a:cubicBezTo>
                <a:lnTo>
                  <a:pt x="2676544" y="0"/>
                </a:lnTo>
                <a:cubicBezTo>
                  <a:pt x="2759094" y="3175"/>
                  <a:pt x="2842021" y="1024"/>
                  <a:pt x="2924194" y="9525"/>
                </a:cubicBezTo>
                <a:cubicBezTo>
                  <a:pt x="2935581" y="10703"/>
                  <a:pt x="2945618" y="19636"/>
                  <a:pt x="2952769" y="28575"/>
                </a:cubicBezTo>
                <a:cubicBezTo>
                  <a:pt x="2959041" y="36415"/>
                  <a:pt x="2959119" y="47625"/>
                  <a:pt x="2962294" y="57150"/>
                </a:cubicBezTo>
                <a:cubicBezTo>
                  <a:pt x="2965469" y="101600"/>
                  <a:pt x="2966612" y="146242"/>
                  <a:pt x="2971819" y="190500"/>
                </a:cubicBezTo>
                <a:cubicBezTo>
                  <a:pt x="2972992" y="200471"/>
                  <a:pt x="2978586" y="209421"/>
                  <a:pt x="2981344" y="219075"/>
                </a:cubicBezTo>
                <a:cubicBezTo>
                  <a:pt x="2984940" y="231662"/>
                  <a:pt x="2987694" y="244475"/>
                  <a:pt x="2990869" y="257175"/>
                </a:cubicBezTo>
                <a:cubicBezTo>
                  <a:pt x="2987694" y="342900"/>
                  <a:pt x="2981344" y="428566"/>
                  <a:pt x="2981344" y="514350"/>
                </a:cubicBezTo>
                <a:cubicBezTo>
                  <a:pt x="2981344" y="577929"/>
                  <a:pt x="2985993" y="641458"/>
                  <a:pt x="2990869" y="704850"/>
                </a:cubicBezTo>
                <a:cubicBezTo>
                  <a:pt x="2992350" y="724106"/>
                  <a:pt x="2997842" y="742857"/>
                  <a:pt x="3000394" y="762000"/>
                </a:cubicBezTo>
                <a:cubicBezTo>
                  <a:pt x="3004194" y="790499"/>
                  <a:pt x="3006744" y="819150"/>
                  <a:pt x="3009919" y="847725"/>
                </a:cubicBezTo>
                <a:cubicBezTo>
                  <a:pt x="3002745" y="955332"/>
                  <a:pt x="3005336" y="970474"/>
                  <a:pt x="2990869" y="1057275"/>
                </a:cubicBezTo>
                <a:cubicBezTo>
                  <a:pt x="2988207" y="1073244"/>
                  <a:pt x="2985604" y="1089281"/>
                  <a:pt x="2981344" y="1104900"/>
                </a:cubicBezTo>
                <a:cubicBezTo>
                  <a:pt x="2976060" y="1124273"/>
                  <a:pt x="2962294" y="1162050"/>
                  <a:pt x="2962294" y="1162050"/>
                </a:cubicBezTo>
                <a:cubicBezTo>
                  <a:pt x="2965469" y="1257300"/>
                  <a:pt x="2967767" y="1352583"/>
                  <a:pt x="2971819" y="1447800"/>
                </a:cubicBezTo>
                <a:cubicBezTo>
                  <a:pt x="2974118" y="1501819"/>
                  <a:pt x="2981344" y="1555657"/>
                  <a:pt x="2981344" y="1609725"/>
                </a:cubicBezTo>
                <a:cubicBezTo>
                  <a:pt x="2981344" y="1768507"/>
                  <a:pt x="2974994" y="1927225"/>
                  <a:pt x="2971819" y="2085975"/>
                </a:cubicBezTo>
                <a:cubicBezTo>
                  <a:pt x="2952769" y="2082800"/>
                  <a:pt x="2933982" y="2076450"/>
                  <a:pt x="2914669" y="2076450"/>
                </a:cubicBezTo>
                <a:cubicBezTo>
                  <a:pt x="2757132" y="2076450"/>
                  <a:pt x="2850200" y="2085311"/>
                  <a:pt x="2743219" y="2095500"/>
                </a:cubicBezTo>
                <a:cubicBezTo>
                  <a:pt x="2695703" y="2100025"/>
                  <a:pt x="2647934" y="2101364"/>
                  <a:pt x="2600344" y="2105025"/>
                </a:cubicBezTo>
                <a:cubicBezTo>
                  <a:pt x="2500178" y="2112730"/>
                  <a:pt x="2513021" y="2112057"/>
                  <a:pt x="2428894" y="2124075"/>
                </a:cubicBezTo>
                <a:lnTo>
                  <a:pt x="2371744" y="2143125"/>
                </a:lnTo>
                <a:lnTo>
                  <a:pt x="2343169" y="2152650"/>
                </a:lnTo>
                <a:cubicBezTo>
                  <a:pt x="2301894" y="2149475"/>
                  <a:pt x="2260421" y="2148260"/>
                  <a:pt x="2219344" y="2143125"/>
                </a:cubicBezTo>
                <a:cubicBezTo>
                  <a:pt x="2137401" y="2132882"/>
                  <a:pt x="2253900" y="2131574"/>
                  <a:pt x="2152669" y="2124075"/>
                </a:cubicBezTo>
                <a:cubicBezTo>
                  <a:pt x="2079775" y="2118675"/>
                  <a:pt x="2006619" y="2117725"/>
                  <a:pt x="1933594" y="2114550"/>
                </a:cubicBezTo>
                <a:cubicBezTo>
                  <a:pt x="1826720" y="2087831"/>
                  <a:pt x="1943020" y="2114291"/>
                  <a:pt x="1704994" y="2095500"/>
                </a:cubicBezTo>
                <a:cubicBezTo>
                  <a:pt x="1162691" y="2052687"/>
                  <a:pt x="1903483" y="2097002"/>
                  <a:pt x="1362094" y="2066925"/>
                </a:cubicBezTo>
                <a:lnTo>
                  <a:pt x="904894" y="2076450"/>
                </a:lnTo>
                <a:cubicBezTo>
                  <a:pt x="894861" y="2076843"/>
                  <a:pt x="886359" y="2085975"/>
                  <a:pt x="876319" y="2085975"/>
                </a:cubicBezTo>
                <a:cubicBezTo>
                  <a:pt x="793874" y="2085975"/>
                  <a:pt x="629319" y="2075643"/>
                  <a:pt x="533419" y="2066925"/>
                </a:cubicBezTo>
                <a:cubicBezTo>
                  <a:pt x="504786" y="2064322"/>
                  <a:pt x="476346" y="2059788"/>
                  <a:pt x="447694" y="2057400"/>
                </a:cubicBezTo>
                <a:cubicBezTo>
                  <a:pt x="211912" y="2037751"/>
                  <a:pt x="388309" y="2058311"/>
                  <a:pt x="228619" y="2038350"/>
                </a:cubicBezTo>
                <a:cubicBezTo>
                  <a:pt x="187344" y="2041525"/>
                  <a:pt x="145828" y="2053346"/>
                  <a:pt x="104794" y="2047875"/>
                </a:cubicBezTo>
                <a:cubicBezTo>
                  <a:pt x="93447" y="2046362"/>
                  <a:pt x="92398" y="2028615"/>
                  <a:pt x="85744" y="2019300"/>
                </a:cubicBezTo>
                <a:cubicBezTo>
                  <a:pt x="76517" y="2006382"/>
                  <a:pt x="66694" y="1993900"/>
                  <a:pt x="57169" y="1981200"/>
                </a:cubicBezTo>
                <a:cubicBezTo>
                  <a:pt x="50819" y="1962150"/>
                  <a:pt x="42989" y="1943531"/>
                  <a:pt x="38119" y="1924050"/>
                </a:cubicBezTo>
                <a:cubicBezTo>
                  <a:pt x="31769" y="1898650"/>
                  <a:pt x="24204" y="1873523"/>
                  <a:pt x="19069" y="1847850"/>
                </a:cubicBezTo>
                <a:cubicBezTo>
                  <a:pt x="6977" y="1787388"/>
                  <a:pt x="13471" y="1815931"/>
                  <a:pt x="19" y="1762125"/>
                </a:cubicBezTo>
                <a:cubicBezTo>
                  <a:pt x="3194" y="1739900"/>
                  <a:pt x="9544" y="1717901"/>
                  <a:pt x="9544" y="1695450"/>
                </a:cubicBezTo>
                <a:cubicBezTo>
                  <a:pt x="9544" y="1550613"/>
                  <a:pt x="-11932" y="1636114"/>
                  <a:pt x="9544" y="1543050"/>
                </a:cubicBezTo>
                <a:cubicBezTo>
                  <a:pt x="15431" y="1517539"/>
                  <a:pt x="20315" y="1491688"/>
                  <a:pt x="28594" y="1466850"/>
                </a:cubicBezTo>
                <a:cubicBezTo>
                  <a:pt x="31769" y="1457325"/>
                  <a:pt x="31847" y="1446115"/>
                  <a:pt x="38119" y="1438275"/>
                </a:cubicBezTo>
                <a:cubicBezTo>
                  <a:pt x="45270" y="1429336"/>
                  <a:pt x="57900" y="1426554"/>
                  <a:pt x="66694" y="1419225"/>
                </a:cubicBezTo>
                <a:cubicBezTo>
                  <a:pt x="107421" y="1385286"/>
                  <a:pt x="84349" y="1399537"/>
                  <a:pt x="114319" y="1362075"/>
                </a:cubicBezTo>
                <a:cubicBezTo>
                  <a:pt x="119929" y="1355063"/>
                  <a:pt x="146069" y="1328737"/>
                  <a:pt x="161944" y="1323975"/>
                </a:cubicBezTo>
                <a:close/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6316545" y="1976117"/>
            <a:ext cx="2917943" cy="1019496"/>
          </a:xfrm>
          <a:custGeom>
            <a:avLst/>
            <a:gdLst>
              <a:gd name="connsiteX0" fmla="*/ 8055 w 2917943"/>
              <a:gd name="connsiteY0" fmla="*/ 247971 h 1019496"/>
              <a:gd name="connsiteX1" fmla="*/ 3293 w 2917943"/>
              <a:gd name="connsiteY1" fmla="*/ 514671 h 1019496"/>
              <a:gd name="connsiteX2" fmla="*/ 22343 w 2917943"/>
              <a:gd name="connsiteY2" fmla="*/ 657546 h 1019496"/>
              <a:gd name="connsiteX3" fmla="*/ 12818 w 2917943"/>
              <a:gd name="connsiteY3" fmla="*/ 790896 h 1019496"/>
              <a:gd name="connsiteX4" fmla="*/ 8055 w 2917943"/>
              <a:gd name="connsiteY4" fmla="*/ 805183 h 1019496"/>
              <a:gd name="connsiteX5" fmla="*/ 12818 w 2917943"/>
              <a:gd name="connsiteY5" fmla="*/ 871858 h 1019496"/>
              <a:gd name="connsiteX6" fmla="*/ 22343 w 2917943"/>
              <a:gd name="connsiteY6" fmla="*/ 933771 h 1019496"/>
              <a:gd name="connsiteX7" fmla="*/ 41393 w 2917943"/>
              <a:gd name="connsiteY7" fmla="*/ 990921 h 1019496"/>
              <a:gd name="connsiteX8" fmla="*/ 193793 w 2917943"/>
              <a:gd name="connsiteY8" fmla="*/ 986158 h 1019496"/>
              <a:gd name="connsiteX9" fmla="*/ 231893 w 2917943"/>
              <a:gd name="connsiteY9" fmla="*/ 981396 h 1019496"/>
              <a:gd name="connsiteX10" fmla="*/ 303330 w 2917943"/>
              <a:gd name="connsiteY10" fmla="*/ 986158 h 1019496"/>
              <a:gd name="connsiteX11" fmla="*/ 346193 w 2917943"/>
              <a:gd name="connsiteY11" fmla="*/ 981396 h 1019496"/>
              <a:gd name="connsiteX12" fmla="*/ 370005 w 2917943"/>
              <a:gd name="connsiteY12" fmla="*/ 986158 h 1019496"/>
              <a:gd name="connsiteX13" fmla="*/ 398580 w 2917943"/>
              <a:gd name="connsiteY13" fmla="*/ 990921 h 1019496"/>
              <a:gd name="connsiteX14" fmla="*/ 531930 w 2917943"/>
              <a:gd name="connsiteY14" fmla="*/ 986158 h 1019496"/>
              <a:gd name="connsiteX15" fmla="*/ 541455 w 2917943"/>
              <a:gd name="connsiteY15" fmla="*/ 971871 h 1019496"/>
              <a:gd name="connsiteX16" fmla="*/ 570030 w 2917943"/>
              <a:gd name="connsiteY16" fmla="*/ 962346 h 1019496"/>
              <a:gd name="connsiteX17" fmla="*/ 608130 w 2917943"/>
              <a:gd name="connsiteY17" fmla="*/ 967108 h 1019496"/>
              <a:gd name="connsiteX18" fmla="*/ 636705 w 2917943"/>
              <a:gd name="connsiteY18" fmla="*/ 971871 h 1019496"/>
              <a:gd name="connsiteX19" fmla="*/ 712905 w 2917943"/>
              <a:gd name="connsiteY19" fmla="*/ 976633 h 1019496"/>
              <a:gd name="connsiteX20" fmla="*/ 755768 w 2917943"/>
              <a:gd name="connsiteY20" fmla="*/ 990921 h 1019496"/>
              <a:gd name="connsiteX21" fmla="*/ 770055 w 2917943"/>
              <a:gd name="connsiteY21" fmla="*/ 995683 h 1019496"/>
              <a:gd name="connsiteX22" fmla="*/ 808155 w 2917943"/>
              <a:gd name="connsiteY22" fmla="*/ 1000446 h 1019496"/>
              <a:gd name="connsiteX23" fmla="*/ 870068 w 2917943"/>
              <a:gd name="connsiteY23" fmla="*/ 1009971 h 1019496"/>
              <a:gd name="connsiteX24" fmla="*/ 893880 w 2917943"/>
              <a:gd name="connsiteY24" fmla="*/ 1019496 h 1019496"/>
              <a:gd name="connsiteX25" fmla="*/ 1098668 w 2917943"/>
              <a:gd name="connsiteY25" fmla="*/ 1009971 h 1019496"/>
              <a:gd name="connsiteX26" fmla="*/ 1146293 w 2917943"/>
              <a:gd name="connsiteY26" fmla="*/ 995683 h 1019496"/>
              <a:gd name="connsiteX27" fmla="*/ 1179630 w 2917943"/>
              <a:gd name="connsiteY27" fmla="*/ 986158 h 1019496"/>
              <a:gd name="connsiteX28" fmla="*/ 1303455 w 2917943"/>
              <a:gd name="connsiteY28" fmla="*/ 995683 h 1019496"/>
              <a:gd name="connsiteX29" fmla="*/ 1332030 w 2917943"/>
              <a:gd name="connsiteY29" fmla="*/ 1009971 h 1019496"/>
              <a:gd name="connsiteX30" fmla="*/ 1365368 w 2917943"/>
              <a:gd name="connsiteY30" fmla="*/ 1014733 h 1019496"/>
              <a:gd name="connsiteX31" fmla="*/ 1384418 w 2917943"/>
              <a:gd name="connsiteY31" fmla="*/ 1019496 h 1019496"/>
              <a:gd name="connsiteX32" fmla="*/ 1532055 w 2917943"/>
              <a:gd name="connsiteY32" fmla="*/ 1014733 h 1019496"/>
              <a:gd name="connsiteX33" fmla="*/ 1589205 w 2917943"/>
              <a:gd name="connsiteY33" fmla="*/ 1005208 h 1019496"/>
              <a:gd name="connsiteX34" fmla="*/ 1622543 w 2917943"/>
              <a:gd name="connsiteY34" fmla="*/ 995683 h 1019496"/>
              <a:gd name="connsiteX35" fmla="*/ 1655880 w 2917943"/>
              <a:gd name="connsiteY35" fmla="*/ 990921 h 1019496"/>
              <a:gd name="connsiteX36" fmla="*/ 1793993 w 2917943"/>
              <a:gd name="connsiteY36" fmla="*/ 981396 h 1019496"/>
              <a:gd name="connsiteX37" fmla="*/ 1841618 w 2917943"/>
              <a:gd name="connsiteY37" fmla="*/ 971871 h 1019496"/>
              <a:gd name="connsiteX38" fmla="*/ 1994018 w 2917943"/>
              <a:gd name="connsiteY38" fmla="*/ 962346 h 1019496"/>
              <a:gd name="connsiteX39" fmla="*/ 2032118 w 2917943"/>
              <a:gd name="connsiteY39" fmla="*/ 967108 h 1019496"/>
              <a:gd name="connsiteX40" fmla="*/ 2098793 w 2917943"/>
              <a:gd name="connsiteY40" fmla="*/ 971871 h 1019496"/>
              <a:gd name="connsiteX41" fmla="*/ 2117843 w 2917943"/>
              <a:gd name="connsiteY41" fmla="*/ 981396 h 1019496"/>
              <a:gd name="connsiteX42" fmla="*/ 2151180 w 2917943"/>
              <a:gd name="connsiteY42" fmla="*/ 990921 h 1019496"/>
              <a:gd name="connsiteX43" fmla="*/ 2189280 w 2917943"/>
              <a:gd name="connsiteY43" fmla="*/ 995683 h 1019496"/>
              <a:gd name="connsiteX44" fmla="*/ 2217855 w 2917943"/>
              <a:gd name="connsiteY44" fmla="*/ 1000446 h 1019496"/>
              <a:gd name="connsiteX45" fmla="*/ 2413118 w 2917943"/>
              <a:gd name="connsiteY45" fmla="*/ 995683 h 1019496"/>
              <a:gd name="connsiteX46" fmla="*/ 2465505 w 2917943"/>
              <a:gd name="connsiteY46" fmla="*/ 981396 h 1019496"/>
              <a:gd name="connsiteX47" fmla="*/ 2508368 w 2917943"/>
              <a:gd name="connsiteY47" fmla="*/ 971871 h 1019496"/>
              <a:gd name="connsiteX48" fmla="*/ 2622668 w 2917943"/>
              <a:gd name="connsiteY48" fmla="*/ 962346 h 1019496"/>
              <a:gd name="connsiteX49" fmla="*/ 2656005 w 2917943"/>
              <a:gd name="connsiteY49" fmla="*/ 957583 h 1019496"/>
              <a:gd name="connsiteX50" fmla="*/ 2703630 w 2917943"/>
              <a:gd name="connsiteY50" fmla="*/ 948058 h 1019496"/>
              <a:gd name="connsiteX51" fmla="*/ 2860793 w 2917943"/>
              <a:gd name="connsiteY51" fmla="*/ 948058 h 1019496"/>
              <a:gd name="connsiteX52" fmla="*/ 2875080 w 2917943"/>
              <a:gd name="connsiteY52" fmla="*/ 943296 h 1019496"/>
              <a:gd name="connsiteX53" fmla="*/ 2889368 w 2917943"/>
              <a:gd name="connsiteY53" fmla="*/ 929008 h 1019496"/>
              <a:gd name="connsiteX54" fmla="*/ 2898893 w 2917943"/>
              <a:gd name="connsiteY54" fmla="*/ 895671 h 1019496"/>
              <a:gd name="connsiteX55" fmla="*/ 2889368 w 2917943"/>
              <a:gd name="connsiteY55" fmla="*/ 767083 h 1019496"/>
              <a:gd name="connsiteX56" fmla="*/ 2894130 w 2917943"/>
              <a:gd name="connsiteY56" fmla="*/ 705171 h 1019496"/>
              <a:gd name="connsiteX57" fmla="*/ 2903655 w 2917943"/>
              <a:gd name="connsiteY57" fmla="*/ 667071 h 1019496"/>
              <a:gd name="connsiteX58" fmla="*/ 2908418 w 2917943"/>
              <a:gd name="connsiteY58" fmla="*/ 648021 h 1019496"/>
              <a:gd name="connsiteX59" fmla="*/ 2917943 w 2917943"/>
              <a:gd name="connsiteY59" fmla="*/ 628971 h 1019496"/>
              <a:gd name="connsiteX60" fmla="*/ 2908418 w 2917943"/>
              <a:gd name="connsiteY60" fmla="*/ 314646 h 1019496"/>
              <a:gd name="connsiteX61" fmla="*/ 2913180 w 2917943"/>
              <a:gd name="connsiteY61" fmla="*/ 143196 h 1019496"/>
              <a:gd name="connsiteX62" fmla="*/ 2903655 w 2917943"/>
              <a:gd name="connsiteY62" fmla="*/ 52708 h 1019496"/>
              <a:gd name="connsiteX63" fmla="*/ 2894130 w 2917943"/>
              <a:gd name="connsiteY63" fmla="*/ 38421 h 1019496"/>
              <a:gd name="connsiteX64" fmla="*/ 2875080 w 2917943"/>
              <a:gd name="connsiteY64" fmla="*/ 33658 h 1019496"/>
              <a:gd name="connsiteX65" fmla="*/ 2817930 w 2917943"/>
              <a:gd name="connsiteY65" fmla="*/ 24133 h 1019496"/>
              <a:gd name="connsiteX66" fmla="*/ 2717918 w 2917943"/>
              <a:gd name="connsiteY66" fmla="*/ 9846 h 1019496"/>
              <a:gd name="connsiteX67" fmla="*/ 2575043 w 2917943"/>
              <a:gd name="connsiteY67" fmla="*/ 9846 h 1019496"/>
              <a:gd name="connsiteX68" fmla="*/ 2532180 w 2917943"/>
              <a:gd name="connsiteY68" fmla="*/ 14608 h 1019496"/>
              <a:gd name="connsiteX69" fmla="*/ 2517893 w 2917943"/>
              <a:gd name="connsiteY69" fmla="*/ 19371 h 1019496"/>
              <a:gd name="connsiteX70" fmla="*/ 2465505 w 2917943"/>
              <a:gd name="connsiteY70" fmla="*/ 33658 h 1019496"/>
              <a:gd name="connsiteX71" fmla="*/ 2446455 w 2917943"/>
              <a:gd name="connsiteY71" fmla="*/ 43183 h 1019496"/>
              <a:gd name="connsiteX72" fmla="*/ 2355968 w 2917943"/>
              <a:gd name="connsiteY72" fmla="*/ 38421 h 1019496"/>
              <a:gd name="connsiteX73" fmla="*/ 2265480 w 2917943"/>
              <a:gd name="connsiteY73" fmla="*/ 47946 h 1019496"/>
              <a:gd name="connsiteX74" fmla="*/ 2222618 w 2917943"/>
              <a:gd name="connsiteY74" fmla="*/ 57471 h 1019496"/>
              <a:gd name="connsiteX75" fmla="*/ 2208330 w 2917943"/>
              <a:gd name="connsiteY75" fmla="*/ 62233 h 1019496"/>
              <a:gd name="connsiteX76" fmla="*/ 2189280 w 2917943"/>
              <a:gd name="connsiteY76" fmla="*/ 66996 h 1019496"/>
              <a:gd name="connsiteX77" fmla="*/ 2132130 w 2917943"/>
              <a:gd name="connsiteY77" fmla="*/ 81283 h 1019496"/>
              <a:gd name="connsiteX78" fmla="*/ 1979730 w 2917943"/>
              <a:gd name="connsiteY78" fmla="*/ 86046 h 1019496"/>
              <a:gd name="connsiteX79" fmla="*/ 1960680 w 2917943"/>
              <a:gd name="connsiteY79" fmla="*/ 90808 h 1019496"/>
              <a:gd name="connsiteX80" fmla="*/ 1913055 w 2917943"/>
              <a:gd name="connsiteY80" fmla="*/ 95571 h 1019496"/>
              <a:gd name="connsiteX81" fmla="*/ 1894005 w 2917943"/>
              <a:gd name="connsiteY81" fmla="*/ 105096 h 1019496"/>
              <a:gd name="connsiteX82" fmla="*/ 1874955 w 2917943"/>
              <a:gd name="connsiteY82" fmla="*/ 109858 h 1019496"/>
              <a:gd name="connsiteX83" fmla="*/ 1727318 w 2917943"/>
              <a:gd name="connsiteY83" fmla="*/ 105096 h 1019496"/>
              <a:gd name="connsiteX84" fmla="*/ 1703505 w 2917943"/>
              <a:gd name="connsiteY84" fmla="*/ 100333 h 1019496"/>
              <a:gd name="connsiteX85" fmla="*/ 1665405 w 2917943"/>
              <a:gd name="connsiteY85" fmla="*/ 95571 h 1019496"/>
              <a:gd name="connsiteX86" fmla="*/ 1646355 w 2917943"/>
              <a:gd name="connsiteY86" fmla="*/ 90808 h 1019496"/>
              <a:gd name="connsiteX87" fmla="*/ 1613018 w 2917943"/>
              <a:gd name="connsiteY87" fmla="*/ 86046 h 1019496"/>
              <a:gd name="connsiteX88" fmla="*/ 1584443 w 2917943"/>
              <a:gd name="connsiteY88" fmla="*/ 76521 h 1019496"/>
              <a:gd name="connsiteX89" fmla="*/ 1570155 w 2917943"/>
              <a:gd name="connsiteY89" fmla="*/ 71758 h 1019496"/>
              <a:gd name="connsiteX90" fmla="*/ 1513005 w 2917943"/>
              <a:gd name="connsiteY90" fmla="*/ 76521 h 1019496"/>
              <a:gd name="connsiteX91" fmla="*/ 1422518 w 2917943"/>
              <a:gd name="connsiteY91" fmla="*/ 86046 h 1019496"/>
              <a:gd name="connsiteX92" fmla="*/ 1379655 w 2917943"/>
              <a:gd name="connsiteY92" fmla="*/ 95571 h 1019496"/>
              <a:gd name="connsiteX93" fmla="*/ 1270118 w 2917943"/>
              <a:gd name="connsiteY93" fmla="*/ 100333 h 1019496"/>
              <a:gd name="connsiteX94" fmla="*/ 1255830 w 2917943"/>
              <a:gd name="connsiteY94" fmla="*/ 105096 h 1019496"/>
              <a:gd name="connsiteX95" fmla="*/ 1003418 w 2917943"/>
              <a:gd name="connsiteY95" fmla="*/ 105096 h 1019496"/>
              <a:gd name="connsiteX96" fmla="*/ 841493 w 2917943"/>
              <a:gd name="connsiteY96" fmla="*/ 109858 h 1019496"/>
              <a:gd name="connsiteX97" fmla="*/ 822443 w 2917943"/>
              <a:gd name="connsiteY97" fmla="*/ 114621 h 1019496"/>
              <a:gd name="connsiteX98" fmla="*/ 751005 w 2917943"/>
              <a:gd name="connsiteY98" fmla="*/ 119383 h 1019496"/>
              <a:gd name="connsiteX99" fmla="*/ 660518 w 2917943"/>
              <a:gd name="connsiteY99" fmla="*/ 109858 h 1019496"/>
              <a:gd name="connsiteX100" fmla="*/ 622418 w 2917943"/>
              <a:gd name="connsiteY100" fmla="*/ 114621 h 1019496"/>
              <a:gd name="connsiteX101" fmla="*/ 527168 w 2917943"/>
              <a:gd name="connsiteY101" fmla="*/ 119383 h 1019496"/>
              <a:gd name="connsiteX102" fmla="*/ 512880 w 2917943"/>
              <a:gd name="connsiteY102" fmla="*/ 124146 h 1019496"/>
              <a:gd name="connsiteX103" fmla="*/ 489068 w 2917943"/>
              <a:gd name="connsiteY103" fmla="*/ 128908 h 1019496"/>
              <a:gd name="connsiteX104" fmla="*/ 474780 w 2917943"/>
              <a:gd name="connsiteY104" fmla="*/ 138433 h 1019496"/>
              <a:gd name="connsiteX105" fmla="*/ 460493 w 2917943"/>
              <a:gd name="connsiteY105" fmla="*/ 143196 h 1019496"/>
              <a:gd name="connsiteX106" fmla="*/ 446205 w 2917943"/>
              <a:gd name="connsiteY106" fmla="*/ 171771 h 1019496"/>
              <a:gd name="connsiteX107" fmla="*/ 431918 w 2917943"/>
              <a:gd name="connsiteY107" fmla="*/ 181296 h 1019496"/>
              <a:gd name="connsiteX108" fmla="*/ 422393 w 2917943"/>
              <a:gd name="connsiteY108" fmla="*/ 195583 h 1019496"/>
              <a:gd name="connsiteX109" fmla="*/ 417630 w 2917943"/>
              <a:gd name="connsiteY109" fmla="*/ 209871 h 1019496"/>
              <a:gd name="connsiteX110" fmla="*/ 389055 w 2917943"/>
              <a:gd name="connsiteY110" fmla="*/ 219396 h 1019496"/>
              <a:gd name="connsiteX111" fmla="*/ 374768 w 2917943"/>
              <a:gd name="connsiteY111" fmla="*/ 224158 h 1019496"/>
              <a:gd name="connsiteX112" fmla="*/ 331905 w 2917943"/>
              <a:gd name="connsiteY112" fmla="*/ 243208 h 1019496"/>
              <a:gd name="connsiteX113" fmla="*/ 317618 w 2917943"/>
              <a:gd name="connsiteY113" fmla="*/ 247971 h 1019496"/>
              <a:gd name="connsiteX114" fmla="*/ 212843 w 2917943"/>
              <a:gd name="connsiteY114" fmla="*/ 243208 h 1019496"/>
              <a:gd name="connsiteX115" fmla="*/ 198555 w 2917943"/>
              <a:gd name="connsiteY115" fmla="*/ 238446 h 1019496"/>
              <a:gd name="connsiteX116" fmla="*/ 131880 w 2917943"/>
              <a:gd name="connsiteY116" fmla="*/ 243208 h 1019496"/>
              <a:gd name="connsiteX117" fmla="*/ 31868 w 2917943"/>
              <a:gd name="connsiteY117" fmla="*/ 243208 h 1019496"/>
              <a:gd name="connsiteX118" fmla="*/ 8055 w 2917943"/>
              <a:gd name="connsiteY118" fmla="*/ 247971 h 101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917943" h="1019496">
                <a:moveTo>
                  <a:pt x="8055" y="247971"/>
                </a:moveTo>
                <a:cubicBezTo>
                  <a:pt x="3293" y="293215"/>
                  <a:pt x="-4465" y="270303"/>
                  <a:pt x="3293" y="514671"/>
                </a:cubicBezTo>
                <a:cubicBezTo>
                  <a:pt x="4832" y="563144"/>
                  <a:pt x="13703" y="610026"/>
                  <a:pt x="22343" y="657546"/>
                </a:cubicBezTo>
                <a:cubicBezTo>
                  <a:pt x="20065" y="709934"/>
                  <a:pt x="24118" y="745695"/>
                  <a:pt x="12818" y="790896"/>
                </a:cubicBezTo>
                <a:cubicBezTo>
                  <a:pt x="11600" y="795766"/>
                  <a:pt x="9643" y="800421"/>
                  <a:pt x="8055" y="805183"/>
                </a:cubicBezTo>
                <a:cubicBezTo>
                  <a:pt x="9643" y="827408"/>
                  <a:pt x="10706" y="849677"/>
                  <a:pt x="12818" y="871858"/>
                </a:cubicBezTo>
                <a:cubicBezTo>
                  <a:pt x="17830" y="924486"/>
                  <a:pt x="16694" y="885753"/>
                  <a:pt x="22343" y="933771"/>
                </a:cubicBezTo>
                <a:cubicBezTo>
                  <a:pt x="29157" y="991690"/>
                  <a:pt x="10013" y="980460"/>
                  <a:pt x="41393" y="990921"/>
                </a:cubicBezTo>
                <a:lnTo>
                  <a:pt x="193793" y="986158"/>
                </a:lnTo>
                <a:cubicBezTo>
                  <a:pt x="206576" y="985519"/>
                  <a:pt x="219094" y="981396"/>
                  <a:pt x="231893" y="981396"/>
                </a:cubicBezTo>
                <a:cubicBezTo>
                  <a:pt x="255758" y="981396"/>
                  <a:pt x="279518" y="984571"/>
                  <a:pt x="303330" y="986158"/>
                </a:cubicBezTo>
                <a:cubicBezTo>
                  <a:pt x="317618" y="984571"/>
                  <a:pt x="331817" y="981396"/>
                  <a:pt x="346193" y="981396"/>
                </a:cubicBezTo>
                <a:cubicBezTo>
                  <a:pt x="354287" y="981396"/>
                  <a:pt x="362041" y="984710"/>
                  <a:pt x="370005" y="986158"/>
                </a:cubicBezTo>
                <a:cubicBezTo>
                  <a:pt x="379506" y="987885"/>
                  <a:pt x="389055" y="989333"/>
                  <a:pt x="398580" y="990921"/>
                </a:cubicBezTo>
                <a:cubicBezTo>
                  <a:pt x="443030" y="989333"/>
                  <a:pt x="487842" y="992036"/>
                  <a:pt x="531930" y="986158"/>
                </a:cubicBezTo>
                <a:cubicBezTo>
                  <a:pt x="537603" y="985402"/>
                  <a:pt x="536601" y="974904"/>
                  <a:pt x="541455" y="971871"/>
                </a:cubicBezTo>
                <a:cubicBezTo>
                  <a:pt x="549969" y="966550"/>
                  <a:pt x="570030" y="962346"/>
                  <a:pt x="570030" y="962346"/>
                </a:cubicBezTo>
                <a:lnTo>
                  <a:pt x="608130" y="967108"/>
                </a:lnTo>
                <a:cubicBezTo>
                  <a:pt x="617689" y="968474"/>
                  <a:pt x="627088" y="970997"/>
                  <a:pt x="636705" y="971871"/>
                </a:cubicBezTo>
                <a:cubicBezTo>
                  <a:pt x="662050" y="974175"/>
                  <a:pt x="687505" y="975046"/>
                  <a:pt x="712905" y="976633"/>
                </a:cubicBezTo>
                <a:lnTo>
                  <a:pt x="755768" y="990921"/>
                </a:lnTo>
                <a:cubicBezTo>
                  <a:pt x="760530" y="992508"/>
                  <a:pt x="765074" y="995060"/>
                  <a:pt x="770055" y="995683"/>
                </a:cubicBezTo>
                <a:lnTo>
                  <a:pt x="808155" y="1000446"/>
                </a:lnTo>
                <a:cubicBezTo>
                  <a:pt x="850002" y="1014393"/>
                  <a:pt x="777967" y="991550"/>
                  <a:pt x="870068" y="1009971"/>
                </a:cubicBezTo>
                <a:cubicBezTo>
                  <a:pt x="878451" y="1011648"/>
                  <a:pt x="885943" y="1016321"/>
                  <a:pt x="893880" y="1019496"/>
                </a:cubicBezTo>
                <a:cubicBezTo>
                  <a:pt x="939696" y="1018064"/>
                  <a:pt x="1038482" y="1017996"/>
                  <a:pt x="1098668" y="1009971"/>
                </a:cubicBezTo>
                <a:cubicBezTo>
                  <a:pt x="1110660" y="1008372"/>
                  <a:pt x="1137275" y="998689"/>
                  <a:pt x="1146293" y="995683"/>
                </a:cubicBezTo>
                <a:cubicBezTo>
                  <a:pt x="1166786" y="988852"/>
                  <a:pt x="1155715" y="992137"/>
                  <a:pt x="1179630" y="986158"/>
                </a:cubicBezTo>
                <a:cubicBezTo>
                  <a:pt x="1215330" y="988037"/>
                  <a:pt x="1264744" y="987941"/>
                  <a:pt x="1303455" y="995683"/>
                </a:cubicBezTo>
                <a:cubicBezTo>
                  <a:pt x="1356269" y="1006246"/>
                  <a:pt x="1275833" y="993112"/>
                  <a:pt x="1332030" y="1009971"/>
                </a:cubicBezTo>
                <a:cubicBezTo>
                  <a:pt x="1342782" y="1013197"/>
                  <a:pt x="1354324" y="1012725"/>
                  <a:pt x="1365368" y="1014733"/>
                </a:cubicBezTo>
                <a:cubicBezTo>
                  <a:pt x="1371808" y="1015904"/>
                  <a:pt x="1378068" y="1017908"/>
                  <a:pt x="1384418" y="1019496"/>
                </a:cubicBezTo>
                <a:cubicBezTo>
                  <a:pt x="1433630" y="1017908"/>
                  <a:pt x="1482936" y="1018160"/>
                  <a:pt x="1532055" y="1014733"/>
                </a:cubicBezTo>
                <a:cubicBezTo>
                  <a:pt x="1551321" y="1013389"/>
                  <a:pt x="1570883" y="1011314"/>
                  <a:pt x="1589205" y="1005208"/>
                </a:cubicBezTo>
                <a:cubicBezTo>
                  <a:pt x="1601441" y="1001130"/>
                  <a:pt x="1609394" y="998074"/>
                  <a:pt x="1622543" y="995683"/>
                </a:cubicBezTo>
                <a:cubicBezTo>
                  <a:pt x="1633587" y="993675"/>
                  <a:pt x="1644732" y="992233"/>
                  <a:pt x="1655880" y="990921"/>
                </a:cubicBezTo>
                <a:cubicBezTo>
                  <a:pt x="1712489" y="984261"/>
                  <a:pt x="1727464" y="984897"/>
                  <a:pt x="1793993" y="981396"/>
                </a:cubicBezTo>
                <a:cubicBezTo>
                  <a:pt x="1809868" y="978221"/>
                  <a:pt x="1825476" y="973113"/>
                  <a:pt x="1841618" y="971871"/>
                </a:cubicBezTo>
                <a:cubicBezTo>
                  <a:pt x="1933645" y="964791"/>
                  <a:pt x="1882860" y="968196"/>
                  <a:pt x="1994018" y="962346"/>
                </a:cubicBezTo>
                <a:cubicBezTo>
                  <a:pt x="2006718" y="963933"/>
                  <a:pt x="2019372" y="965949"/>
                  <a:pt x="2032118" y="967108"/>
                </a:cubicBezTo>
                <a:cubicBezTo>
                  <a:pt x="2054308" y="969125"/>
                  <a:pt x="2076815" y="968208"/>
                  <a:pt x="2098793" y="971871"/>
                </a:cubicBezTo>
                <a:cubicBezTo>
                  <a:pt x="2105796" y="973038"/>
                  <a:pt x="2111171" y="978970"/>
                  <a:pt x="2117843" y="981396"/>
                </a:cubicBezTo>
                <a:cubicBezTo>
                  <a:pt x="2128704" y="985346"/>
                  <a:pt x="2139847" y="988655"/>
                  <a:pt x="2151180" y="990921"/>
                </a:cubicBezTo>
                <a:cubicBezTo>
                  <a:pt x="2163730" y="993431"/>
                  <a:pt x="2176610" y="993873"/>
                  <a:pt x="2189280" y="995683"/>
                </a:cubicBezTo>
                <a:cubicBezTo>
                  <a:pt x="2198839" y="997049"/>
                  <a:pt x="2208330" y="998858"/>
                  <a:pt x="2217855" y="1000446"/>
                </a:cubicBezTo>
                <a:cubicBezTo>
                  <a:pt x="2282943" y="998858"/>
                  <a:pt x="2348133" y="999662"/>
                  <a:pt x="2413118" y="995683"/>
                </a:cubicBezTo>
                <a:cubicBezTo>
                  <a:pt x="2443856" y="993801"/>
                  <a:pt x="2443489" y="986900"/>
                  <a:pt x="2465505" y="981396"/>
                </a:cubicBezTo>
                <a:cubicBezTo>
                  <a:pt x="2479704" y="977846"/>
                  <a:pt x="2493955" y="974415"/>
                  <a:pt x="2508368" y="971871"/>
                </a:cubicBezTo>
                <a:cubicBezTo>
                  <a:pt x="2543117" y="965739"/>
                  <a:pt x="2590570" y="964352"/>
                  <a:pt x="2622668" y="962346"/>
                </a:cubicBezTo>
                <a:cubicBezTo>
                  <a:pt x="2633780" y="960758"/>
                  <a:pt x="2644951" y="959534"/>
                  <a:pt x="2656005" y="957583"/>
                </a:cubicBezTo>
                <a:cubicBezTo>
                  <a:pt x="2671948" y="954769"/>
                  <a:pt x="2703630" y="948058"/>
                  <a:pt x="2703630" y="948058"/>
                </a:cubicBezTo>
                <a:cubicBezTo>
                  <a:pt x="2780063" y="951880"/>
                  <a:pt x="2792896" y="956545"/>
                  <a:pt x="2860793" y="948058"/>
                </a:cubicBezTo>
                <a:cubicBezTo>
                  <a:pt x="2865774" y="947435"/>
                  <a:pt x="2870318" y="944883"/>
                  <a:pt x="2875080" y="943296"/>
                </a:cubicBezTo>
                <a:cubicBezTo>
                  <a:pt x="2879843" y="938533"/>
                  <a:pt x="2885632" y="934612"/>
                  <a:pt x="2889368" y="929008"/>
                </a:cubicBezTo>
                <a:cubicBezTo>
                  <a:pt x="2892099" y="924911"/>
                  <a:pt x="2898259" y="898208"/>
                  <a:pt x="2898893" y="895671"/>
                </a:cubicBezTo>
                <a:cubicBezTo>
                  <a:pt x="2895860" y="862314"/>
                  <a:pt x="2889368" y="796377"/>
                  <a:pt x="2889368" y="767083"/>
                </a:cubicBezTo>
                <a:cubicBezTo>
                  <a:pt x="2889368" y="746385"/>
                  <a:pt x="2891844" y="725743"/>
                  <a:pt x="2894130" y="705171"/>
                </a:cubicBezTo>
                <a:cubicBezTo>
                  <a:pt x="2896770" y="681412"/>
                  <a:pt x="2898261" y="685951"/>
                  <a:pt x="2903655" y="667071"/>
                </a:cubicBezTo>
                <a:cubicBezTo>
                  <a:pt x="2905453" y="660777"/>
                  <a:pt x="2906120" y="654150"/>
                  <a:pt x="2908418" y="648021"/>
                </a:cubicBezTo>
                <a:cubicBezTo>
                  <a:pt x="2910911" y="641374"/>
                  <a:pt x="2914768" y="635321"/>
                  <a:pt x="2917943" y="628971"/>
                </a:cubicBezTo>
                <a:cubicBezTo>
                  <a:pt x="2914768" y="524196"/>
                  <a:pt x="2909446" y="419464"/>
                  <a:pt x="2908418" y="314646"/>
                </a:cubicBezTo>
                <a:cubicBezTo>
                  <a:pt x="2907857" y="257477"/>
                  <a:pt x="2913180" y="200368"/>
                  <a:pt x="2913180" y="143196"/>
                </a:cubicBezTo>
                <a:cubicBezTo>
                  <a:pt x="2913180" y="141464"/>
                  <a:pt x="2912781" y="74002"/>
                  <a:pt x="2903655" y="52708"/>
                </a:cubicBezTo>
                <a:cubicBezTo>
                  <a:pt x="2901400" y="47447"/>
                  <a:pt x="2898892" y="41596"/>
                  <a:pt x="2894130" y="38421"/>
                </a:cubicBezTo>
                <a:cubicBezTo>
                  <a:pt x="2888684" y="34790"/>
                  <a:pt x="2881513" y="34864"/>
                  <a:pt x="2875080" y="33658"/>
                </a:cubicBezTo>
                <a:cubicBezTo>
                  <a:pt x="2856098" y="30099"/>
                  <a:pt x="2836829" y="28112"/>
                  <a:pt x="2817930" y="24133"/>
                </a:cubicBezTo>
                <a:cubicBezTo>
                  <a:pt x="2733569" y="6373"/>
                  <a:pt x="2853189" y="19507"/>
                  <a:pt x="2717918" y="9846"/>
                </a:cubicBezTo>
                <a:cubicBezTo>
                  <a:pt x="2663684" y="-8233"/>
                  <a:pt x="2702287" y="2777"/>
                  <a:pt x="2575043" y="9846"/>
                </a:cubicBezTo>
                <a:cubicBezTo>
                  <a:pt x="2560690" y="10643"/>
                  <a:pt x="2546468" y="13021"/>
                  <a:pt x="2532180" y="14608"/>
                </a:cubicBezTo>
                <a:cubicBezTo>
                  <a:pt x="2527418" y="16196"/>
                  <a:pt x="2522720" y="17992"/>
                  <a:pt x="2517893" y="19371"/>
                </a:cubicBezTo>
                <a:cubicBezTo>
                  <a:pt x="2496195" y="25571"/>
                  <a:pt x="2490015" y="24745"/>
                  <a:pt x="2465505" y="33658"/>
                </a:cubicBezTo>
                <a:cubicBezTo>
                  <a:pt x="2458833" y="36084"/>
                  <a:pt x="2452805" y="40008"/>
                  <a:pt x="2446455" y="43183"/>
                </a:cubicBezTo>
                <a:cubicBezTo>
                  <a:pt x="2416293" y="41596"/>
                  <a:pt x="2386172" y="38421"/>
                  <a:pt x="2355968" y="38421"/>
                </a:cubicBezTo>
                <a:cubicBezTo>
                  <a:pt x="2334503" y="38421"/>
                  <a:pt x="2290217" y="43823"/>
                  <a:pt x="2265480" y="47946"/>
                </a:cubicBezTo>
                <a:cubicBezTo>
                  <a:pt x="2253683" y="49912"/>
                  <a:pt x="2234615" y="54043"/>
                  <a:pt x="2222618" y="57471"/>
                </a:cubicBezTo>
                <a:cubicBezTo>
                  <a:pt x="2217791" y="58850"/>
                  <a:pt x="2213157" y="60854"/>
                  <a:pt x="2208330" y="62233"/>
                </a:cubicBezTo>
                <a:cubicBezTo>
                  <a:pt x="2202036" y="64031"/>
                  <a:pt x="2195549" y="65115"/>
                  <a:pt x="2189280" y="66996"/>
                </a:cubicBezTo>
                <a:cubicBezTo>
                  <a:pt x="2164901" y="74310"/>
                  <a:pt x="2157763" y="79934"/>
                  <a:pt x="2132130" y="81283"/>
                </a:cubicBezTo>
                <a:cubicBezTo>
                  <a:pt x="2081375" y="83954"/>
                  <a:pt x="2030530" y="84458"/>
                  <a:pt x="1979730" y="86046"/>
                </a:cubicBezTo>
                <a:cubicBezTo>
                  <a:pt x="1973380" y="87633"/>
                  <a:pt x="1967160" y="89882"/>
                  <a:pt x="1960680" y="90808"/>
                </a:cubicBezTo>
                <a:cubicBezTo>
                  <a:pt x="1944886" y="93064"/>
                  <a:pt x="1928655" y="92228"/>
                  <a:pt x="1913055" y="95571"/>
                </a:cubicBezTo>
                <a:cubicBezTo>
                  <a:pt x="1906113" y="97059"/>
                  <a:pt x="1900653" y="102603"/>
                  <a:pt x="1894005" y="105096"/>
                </a:cubicBezTo>
                <a:cubicBezTo>
                  <a:pt x="1887876" y="107394"/>
                  <a:pt x="1881305" y="108271"/>
                  <a:pt x="1874955" y="109858"/>
                </a:cubicBezTo>
                <a:cubicBezTo>
                  <a:pt x="1825743" y="108271"/>
                  <a:pt x="1776480" y="107827"/>
                  <a:pt x="1727318" y="105096"/>
                </a:cubicBezTo>
                <a:cubicBezTo>
                  <a:pt x="1719236" y="104647"/>
                  <a:pt x="1711506" y="101564"/>
                  <a:pt x="1703505" y="100333"/>
                </a:cubicBezTo>
                <a:cubicBezTo>
                  <a:pt x="1690855" y="98387"/>
                  <a:pt x="1678105" y="97158"/>
                  <a:pt x="1665405" y="95571"/>
                </a:cubicBezTo>
                <a:cubicBezTo>
                  <a:pt x="1659055" y="93983"/>
                  <a:pt x="1652795" y="91979"/>
                  <a:pt x="1646355" y="90808"/>
                </a:cubicBezTo>
                <a:cubicBezTo>
                  <a:pt x="1635311" y="88800"/>
                  <a:pt x="1623956" y="88570"/>
                  <a:pt x="1613018" y="86046"/>
                </a:cubicBezTo>
                <a:cubicBezTo>
                  <a:pt x="1603235" y="83788"/>
                  <a:pt x="1593968" y="79696"/>
                  <a:pt x="1584443" y="76521"/>
                </a:cubicBezTo>
                <a:lnTo>
                  <a:pt x="1570155" y="71758"/>
                </a:lnTo>
                <a:lnTo>
                  <a:pt x="1513005" y="76521"/>
                </a:lnTo>
                <a:lnTo>
                  <a:pt x="1422518" y="86046"/>
                </a:lnTo>
                <a:cubicBezTo>
                  <a:pt x="1413220" y="88370"/>
                  <a:pt x="1388114" y="94967"/>
                  <a:pt x="1379655" y="95571"/>
                </a:cubicBezTo>
                <a:cubicBezTo>
                  <a:pt x="1343201" y="98175"/>
                  <a:pt x="1306630" y="98746"/>
                  <a:pt x="1270118" y="100333"/>
                </a:cubicBezTo>
                <a:cubicBezTo>
                  <a:pt x="1265355" y="101921"/>
                  <a:pt x="1260769" y="104198"/>
                  <a:pt x="1255830" y="105096"/>
                </a:cubicBezTo>
                <a:cubicBezTo>
                  <a:pt x="1177187" y="119395"/>
                  <a:pt x="1061026" y="106376"/>
                  <a:pt x="1003418" y="105096"/>
                </a:cubicBezTo>
                <a:cubicBezTo>
                  <a:pt x="949443" y="106683"/>
                  <a:pt x="895417" y="107020"/>
                  <a:pt x="841493" y="109858"/>
                </a:cubicBezTo>
                <a:cubicBezTo>
                  <a:pt x="834957" y="110202"/>
                  <a:pt x="828953" y="113936"/>
                  <a:pt x="822443" y="114621"/>
                </a:cubicBezTo>
                <a:cubicBezTo>
                  <a:pt x="798709" y="117119"/>
                  <a:pt x="774818" y="117796"/>
                  <a:pt x="751005" y="119383"/>
                </a:cubicBezTo>
                <a:cubicBezTo>
                  <a:pt x="715578" y="107575"/>
                  <a:pt x="726499" y="109858"/>
                  <a:pt x="660518" y="109858"/>
                </a:cubicBezTo>
                <a:cubicBezTo>
                  <a:pt x="647719" y="109858"/>
                  <a:pt x="635184" y="113709"/>
                  <a:pt x="622418" y="114621"/>
                </a:cubicBezTo>
                <a:cubicBezTo>
                  <a:pt x="590709" y="116886"/>
                  <a:pt x="558918" y="117796"/>
                  <a:pt x="527168" y="119383"/>
                </a:cubicBezTo>
                <a:cubicBezTo>
                  <a:pt x="522405" y="120971"/>
                  <a:pt x="517750" y="122928"/>
                  <a:pt x="512880" y="124146"/>
                </a:cubicBezTo>
                <a:cubicBezTo>
                  <a:pt x="505027" y="126109"/>
                  <a:pt x="496647" y="126066"/>
                  <a:pt x="489068" y="128908"/>
                </a:cubicBezTo>
                <a:cubicBezTo>
                  <a:pt x="483708" y="130918"/>
                  <a:pt x="479900" y="135873"/>
                  <a:pt x="474780" y="138433"/>
                </a:cubicBezTo>
                <a:cubicBezTo>
                  <a:pt x="470290" y="140678"/>
                  <a:pt x="465255" y="141608"/>
                  <a:pt x="460493" y="143196"/>
                </a:cubicBezTo>
                <a:cubicBezTo>
                  <a:pt x="456619" y="154815"/>
                  <a:pt x="455436" y="162539"/>
                  <a:pt x="446205" y="171771"/>
                </a:cubicBezTo>
                <a:cubicBezTo>
                  <a:pt x="442158" y="175818"/>
                  <a:pt x="436680" y="178121"/>
                  <a:pt x="431918" y="181296"/>
                </a:cubicBezTo>
                <a:cubicBezTo>
                  <a:pt x="428743" y="186058"/>
                  <a:pt x="424953" y="190464"/>
                  <a:pt x="422393" y="195583"/>
                </a:cubicBezTo>
                <a:cubicBezTo>
                  <a:pt x="420148" y="200073"/>
                  <a:pt x="421715" y="206953"/>
                  <a:pt x="417630" y="209871"/>
                </a:cubicBezTo>
                <a:cubicBezTo>
                  <a:pt x="409460" y="215707"/>
                  <a:pt x="398580" y="216221"/>
                  <a:pt x="389055" y="219396"/>
                </a:cubicBezTo>
                <a:lnTo>
                  <a:pt x="374768" y="224158"/>
                </a:lnTo>
                <a:cubicBezTo>
                  <a:pt x="352125" y="239253"/>
                  <a:pt x="365912" y="231872"/>
                  <a:pt x="331905" y="243208"/>
                </a:cubicBezTo>
                <a:lnTo>
                  <a:pt x="317618" y="247971"/>
                </a:lnTo>
                <a:cubicBezTo>
                  <a:pt x="282693" y="246383"/>
                  <a:pt x="247693" y="245996"/>
                  <a:pt x="212843" y="243208"/>
                </a:cubicBezTo>
                <a:cubicBezTo>
                  <a:pt x="207839" y="242808"/>
                  <a:pt x="203575" y="238446"/>
                  <a:pt x="198555" y="238446"/>
                </a:cubicBezTo>
                <a:cubicBezTo>
                  <a:pt x="176273" y="238446"/>
                  <a:pt x="154105" y="241621"/>
                  <a:pt x="131880" y="243208"/>
                </a:cubicBezTo>
                <a:cubicBezTo>
                  <a:pt x="83447" y="236290"/>
                  <a:pt x="95921" y="235672"/>
                  <a:pt x="31868" y="243208"/>
                </a:cubicBezTo>
                <a:cubicBezTo>
                  <a:pt x="26882" y="243795"/>
                  <a:pt x="12817" y="202727"/>
                  <a:pt x="8055" y="247971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6182488" y="3261360"/>
            <a:ext cx="1315592" cy="1005840"/>
          </a:xfrm>
          <a:custGeom>
            <a:avLst/>
            <a:gdLst>
              <a:gd name="connsiteX0" fmla="*/ 50672 w 1315592"/>
              <a:gd name="connsiteY0" fmla="*/ 68580 h 1005840"/>
              <a:gd name="connsiteX1" fmla="*/ 35432 w 1315592"/>
              <a:gd name="connsiteY1" fmla="*/ 106680 h 1005840"/>
              <a:gd name="connsiteX2" fmla="*/ 27812 w 1315592"/>
              <a:gd name="connsiteY2" fmla="*/ 160020 h 1005840"/>
              <a:gd name="connsiteX3" fmla="*/ 20192 w 1315592"/>
              <a:gd name="connsiteY3" fmla="*/ 205740 h 1005840"/>
              <a:gd name="connsiteX4" fmla="*/ 4952 w 1315592"/>
              <a:gd name="connsiteY4" fmla="*/ 259080 h 1005840"/>
              <a:gd name="connsiteX5" fmla="*/ 12572 w 1315592"/>
              <a:gd name="connsiteY5" fmla="*/ 365760 h 1005840"/>
              <a:gd name="connsiteX6" fmla="*/ 20192 w 1315592"/>
              <a:gd name="connsiteY6" fmla="*/ 403860 h 1005840"/>
              <a:gd name="connsiteX7" fmla="*/ 12572 w 1315592"/>
              <a:gd name="connsiteY7" fmla="*/ 571500 h 1005840"/>
              <a:gd name="connsiteX8" fmla="*/ 4952 w 1315592"/>
              <a:gd name="connsiteY8" fmla="*/ 853440 h 1005840"/>
              <a:gd name="connsiteX9" fmla="*/ 35432 w 1315592"/>
              <a:gd name="connsiteY9" fmla="*/ 998220 h 1005840"/>
              <a:gd name="connsiteX10" fmla="*/ 65912 w 1315592"/>
              <a:gd name="connsiteY10" fmla="*/ 1005840 h 1005840"/>
              <a:gd name="connsiteX11" fmla="*/ 248792 w 1315592"/>
              <a:gd name="connsiteY11" fmla="*/ 998220 h 1005840"/>
              <a:gd name="connsiteX12" fmla="*/ 286892 w 1315592"/>
              <a:gd name="connsiteY12" fmla="*/ 990600 h 1005840"/>
              <a:gd name="connsiteX13" fmla="*/ 332612 w 1315592"/>
              <a:gd name="connsiteY13" fmla="*/ 975360 h 1005840"/>
              <a:gd name="connsiteX14" fmla="*/ 1125092 w 1315592"/>
              <a:gd name="connsiteY14" fmla="*/ 975360 h 1005840"/>
              <a:gd name="connsiteX15" fmla="*/ 1193672 w 1315592"/>
              <a:gd name="connsiteY15" fmla="*/ 967740 h 1005840"/>
              <a:gd name="connsiteX16" fmla="*/ 1254632 w 1315592"/>
              <a:gd name="connsiteY16" fmla="*/ 967740 h 1005840"/>
              <a:gd name="connsiteX17" fmla="*/ 1262252 w 1315592"/>
              <a:gd name="connsiteY17" fmla="*/ 937260 h 1005840"/>
              <a:gd name="connsiteX18" fmla="*/ 1269872 w 1315592"/>
              <a:gd name="connsiteY18" fmla="*/ 807720 h 1005840"/>
              <a:gd name="connsiteX19" fmla="*/ 1285112 w 1315592"/>
              <a:gd name="connsiteY19" fmla="*/ 678180 h 1005840"/>
              <a:gd name="connsiteX20" fmla="*/ 1292732 w 1315592"/>
              <a:gd name="connsiteY20" fmla="*/ 655320 h 1005840"/>
              <a:gd name="connsiteX21" fmla="*/ 1307972 w 1315592"/>
              <a:gd name="connsiteY21" fmla="*/ 449580 h 1005840"/>
              <a:gd name="connsiteX22" fmla="*/ 1315592 w 1315592"/>
              <a:gd name="connsiteY22" fmla="*/ 373380 h 1005840"/>
              <a:gd name="connsiteX23" fmla="*/ 1300352 w 1315592"/>
              <a:gd name="connsiteY23" fmla="*/ 205740 h 1005840"/>
              <a:gd name="connsiteX24" fmla="*/ 1292732 w 1315592"/>
              <a:gd name="connsiteY24" fmla="*/ 152400 h 1005840"/>
              <a:gd name="connsiteX25" fmla="*/ 1277492 w 1315592"/>
              <a:gd name="connsiteY25" fmla="*/ 106680 h 1005840"/>
              <a:gd name="connsiteX26" fmla="*/ 1254632 w 1315592"/>
              <a:gd name="connsiteY26" fmla="*/ 83820 h 1005840"/>
              <a:gd name="connsiteX27" fmla="*/ 1231772 w 1315592"/>
              <a:gd name="connsiteY27" fmla="*/ 76200 h 1005840"/>
              <a:gd name="connsiteX28" fmla="*/ 1208912 w 1315592"/>
              <a:gd name="connsiteY28" fmla="*/ 60960 h 1005840"/>
              <a:gd name="connsiteX29" fmla="*/ 1132712 w 1315592"/>
              <a:gd name="connsiteY29" fmla="*/ 68580 h 1005840"/>
              <a:gd name="connsiteX30" fmla="*/ 995552 w 1315592"/>
              <a:gd name="connsiteY30" fmla="*/ 53340 h 1005840"/>
              <a:gd name="connsiteX31" fmla="*/ 843152 w 1315592"/>
              <a:gd name="connsiteY31" fmla="*/ 38100 h 1005840"/>
              <a:gd name="connsiteX32" fmla="*/ 820292 w 1315592"/>
              <a:gd name="connsiteY32" fmla="*/ 30480 h 1005840"/>
              <a:gd name="connsiteX33" fmla="*/ 774572 w 1315592"/>
              <a:gd name="connsiteY33" fmla="*/ 22860 h 1005840"/>
              <a:gd name="connsiteX34" fmla="*/ 744092 w 1315592"/>
              <a:gd name="connsiteY34" fmla="*/ 15240 h 1005840"/>
              <a:gd name="connsiteX35" fmla="*/ 721232 w 1315592"/>
              <a:gd name="connsiteY35" fmla="*/ 7620 h 1005840"/>
              <a:gd name="connsiteX36" fmla="*/ 675512 w 1315592"/>
              <a:gd name="connsiteY36" fmla="*/ 0 h 1005840"/>
              <a:gd name="connsiteX37" fmla="*/ 523112 w 1315592"/>
              <a:gd name="connsiteY37" fmla="*/ 7620 h 1005840"/>
              <a:gd name="connsiteX38" fmla="*/ 500252 w 1315592"/>
              <a:gd name="connsiteY38" fmla="*/ 15240 h 1005840"/>
              <a:gd name="connsiteX39" fmla="*/ 462152 w 1315592"/>
              <a:gd name="connsiteY39" fmla="*/ 22860 h 1005840"/>
              <a:gd name="connsiteX40" fmla="*/ 363092 w 1315592"/>
              <a:gd name="connsiteY40" fmla="*/ 38100 h 1005840"/>
              <a:gd name="connsiteX41" fmla="*/ 294512 w 1315592"/>
              <a:gd name="connsiteY41" fmla="*/ 45720 h 1005840"/>
              <a:gd name="connsiteX42" fmla="*/ 225932 w 1315592"/>
              <a:gd name="connsiteY42" fmla="*/ 68580 h 1005840"/>
              <a:gd name="connsiteX43" fmla="*/ 203072 w 1315592"/>
              <a:gd name="connsiteY43" fmla="*/ 76200 h 1005840"/>
              <a:gd name="connsiteX44" fmla="*/ 50672 w 1315592"/>
              <a:gd name="connsiteY44" fmla="*/ 6858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315592" h="1005840">
                <a:moveTo>
                  <a:pt x="50672" y="68580"/>
                </a:moveTo>
                <a:cubicBezTo>
                  <a:pt x="22732" y="73660"/>
                  <a:pt x="38749" y="93410"/>
                  <a:pt x="35432" y="106680"/>
                </a:cubicBezTo>
                <a:cubicBezTo>
                  <a:pt x="31076" y="124104"/>
                  <a:pt x="30543" y="142268"/>
                  <a:pt x="27812" y="160020"/>
                </a:cubicBezTo>
                <a:cubicBezTo>
                  <a:pt x="25463" y="175291"/>
                  <a:pt x="23222" y="190590"/>
                  <a:pt x="20192" y="205740"/>
                </a:cubicBezTo>
                <a:cubicBezTo>
                  <a:pt x="15408" y="229660"/>
                  <a:pt x="12215" y="237292"/>
                  <a:pt x="4952" y="259080"/>
                </a:cubicBezTo>
                <a:cubicBezTo>
                  <a:pt x="7492" y="294640"/>
                  <a:pt x="8840" y="330305"/>
                  <a:pt x="12572" y="365760"/>
                </a:cubicBezTo>
                <a:cubicBezTo>
                  <a:pt x="13928" y="378640"/>
                  <a:pt x="20192" y="390908"/>
                  <a:pt x="20192" y="403860"/>
                </a:cubicBezTo>
                <a:cubicBezTo>
                  <a:pt x="20192" y="459798"/>
                  <a:pt x="14467" y="515594"/>
                  <a:pt x="12572" y="571500"/>
                </a:cubicBezTo>
                <a:cubicBezTo>
                  <a:pt x="9387" y="665460"/>
                  <a:pt x="7492" y="759460"/>
                  <a:pt x="4952" y="853440"/>
                </a:cubicBezTo>
                <a:cubicBezTo>
                  <a:pt x="9116" y="924231"/>
                  <a:pt x="-22572" y="973361"/>
                  <a:pt x="35432" y="998220"/>
                </a:cubicBezTo>
                <a:cubicBezTo>
                  <a:pt x="45058" y="1002345"/>
                  <a:pt x="55752" y="1003300"/>
                  <a:pt x="65912" y="1005840"/>
                </a:cubicBezTo>
                <a:cubicBezTo>
                  <a:pt x="126872" y="1003300"/>
                  <a:pt x="187924" y="1002418"/>
                  <a:pt x="248792" y="998220"/>
                </a:cubicBezTo>
                <a:cubicBezTo>
                  <a:pt x="261713" y="997329"/>
                  <a:pt x="274397" y="994008"/>
                  <a:pt x="286892" y="990600"/>
                </a:cubicBezTo>
                <a:cubicBezTo>
                  <a:pt x="302390" y="986373"/>
                  <a:pt x="332612" y="975360"/>
                  <a:pt x="332612" y="975360"/>
                </a:cubicBezTo>
                <a:cubicBezTo>
                  <a:pt x="670219" y="979580"/>
                  <a:pt x="839151" y="992690"/>
                  <a:pt x="1125092" y="975360"/>
                </a:cubicBezTo>
                <a:cubicBezTo>
                  <a:pt x="1148051" y="973969"/>
                  <a:pt x="1170812" y="970280"/>
                  <a:pt x="1193672" y="967740"/>
                </a:cubicBezTo>
                <a:cubicBezTo>
                  <a:pt x="1203821" y="969770"/>
                  <a:pt x="1241704" y="983899"/>
                  <a:pt x="1254632" y="967740"/>
                </a:cubicBezTo>
                <a:cubicBezTo>
                  <a:pt x="1261174" y="959562"/>
                  <a:pt x="1259712" y="947420"/>
                  <a:pt x="1262252" y="937260"/>
                </a:cubicBezTo>
                <a:cubicBezTo>
                  <a:pt x="1264792" y="894080"/>
                  <a:pt x="1266896" y="850872"/>
                  <a:pt x="1269872" y="807720"/>
                </a:cubicBezTo>
                <a:cubicBezTo>
                  <a:pt x="1273434" y="756067"/>
                  <a:pt x="1273667" y="723959"/>
                  <a:pt x="1285112" y="678180"/>
                </a:cubicBezTo>
                <a:cubicBezTo>
                  <a:pt x="1287060" y="670388"/>
                  <a:pt x="1290192" y="662940"/>
                  <a:pt x="1292732" y="655320"/>
                </a:cubicBezTo>
                <a:cubicBezTo>
                  <a:pt x="1310038" y="482264"/>
                  <a:pt x="1289734" y="695792"/>
                  <a:pt x="1307972" y="449580"/>
                </a:cubicBezTo>
                <a:cubicBezTo>
                  <a:pt x="1309858" y="424123"/>
                  <a:pt x="1313052" y="398780"/>
                  <a:pt x="1315592" y="373380"/>
                </a:cubicBezTo>
                <a:cubicBezTo>
                  <a:pt x="1309455" y="293605"/>
                  <a:pt x="1309374" y="277914"/>
                  <a:pt x="1300352" y="205740"/>
                </a:cubicBezTo>
                <a:cubicBezTo>
                  <a:pt x="1298124" y="187918"/>
                  <a:pt x="1296771" y="169901"/>
                  <a:pt x="1292732" y="152400"/>
                </a:cubicBezTo>
                <a:cubicBezTo>
                  <a:pt x="1289120" y="136747"/>
                  <a:pt x="1288851" y="118039"/>
                  <a:pt x="1277492" y="106680"/>
                </a:cubicBezTo>
                <a:cubicBezTo>
                  <a:pt x="1269872" y="99060"/>
                  <a:pt x="1263598" y="89798"/>
                  <a:pt x="1254632" y="83820"/>
                </a:cubicBezTo>
                <a:cubicBezTo>
                  <a:pt x="1247949" y="79365"/>
                  <a:pt x="1238956" y="79792"/>
                  <a:pt x="1231772" y="76200"/>
                </a:cubicBezTo>
                <a:cubicBezTo>
                  <a:pt x="1223581" y="72104"/>
                  <a:pt x="1216532" y="66040"/>
                  <a:pt x="1208912" y="60960"/>
                </a:cubicBezTo>
                <a:cubicBezTo>
                  <a:pt x="1183512" y="63500"/>
                  <a:pt x="1158239" y="68580"/>
                  <a:pt x="1132712" y="68580"/>
                </a:cubicBezTo>
                <a:cubicBezTo>
                  <a:pt x="1095728" y="68580"/>
                  <a:pt x="1035231" y="59008"/>
                  <a:pt x="995552" y="53340"/>
                </a:cubicBezTo>
                <a:cubicBezTo>
                  <a:pt x="927149" y="30539"/>
                  <a:pt x="1004985" y="54283"/>
                  <a:pt x="843152" y="38100"/>
                </a:cubicBezTo>
                <a:cubicBezTo>
                  <a:pt x="835160" y="37301"/>
                  <a:pt x="828133" y="32222"/>
                  <a:pt x="820292" y="30480"/>
                </a:cubicBezTo>
                <a:cubicBezTo>
                  <a:pt x="805210" y="27128"/>
                  <a:pt x="789722" y="25890"/>
                  <a:pt x="774572" y="22860"/>
                </a:cubicBezTo>
                <a:cubicBezTo>
                  <a:pt x="764303" y="20806"/>
                  <a:pt x="754162" y="18117"/>
                  <a:pt x="744092" y="15240"/>
                </a:cubicBezTo>
                <a:cubicBezTo>
                  <a:pt x="736369" y="13033"/>
                  <a:pt x="729073" y="9362"/>
                  <a:pt x="721232" y="7620"/>
                </a:cubicBezTo>
                <a:cubicBezTo>
                  <a:pt x="706150" y="4268"/>
                  <a:pt x="690752" y="2540"/>
                  <a:pt x="675512" y="0"/>
                </a:cubicBezTo>
                <a:cubicBezTo>
                  <a:pt x="624712" y="2540"/>
                  <a:pt x="573784" y="3214"/>
                  <a:pt x="523112" y="7620"/>
                </a:cubicBezTo>
                <a:cubicBezTo>
                  <a:pt x="515110" y="8316"/>
                  <a:pt x="508044" y="13292"/>
                  <a:pt x="500252" y="15240"/>
                </a:cubicBezTo>
                <a:cubicBezTo>
                  <a:pt x="487687" y="18381"/>
                  <a:pt x="474895" y="20543"/>
                  <a:pt x="462152" y="22860"/>
                </a:cubicBezTo>
                <a:cubicBezTo>
                  <a:pt x="434188" y="27944"/>
                  <a:pt x="390491" y="34675"/>
                  <a:pt x="363092" y="38100"/>
                </a:cubicBezTo>
                <a:cubicBezTo>
                  <a:pt x="340269" y="40953"/>
                  <a:pt x="317372" y="43180"/>
                  <a:pt x="294512" y="45720"/>
                </a:cubicBezTo>
                <a:lnTo>
                  <a:pt x="225932" y="68580"/>
                </a:lnTo>
                <a:cubicBezTo>
                  <a:pt x="218312" y="71120"/>
                  <a:pt x="211092" y="75754"/>
                  <a:pt x="203072" y="76200"/>
                </a:cubicBezTo>
                <a:cubicBezTo>
                  <a:pt x="60840" y="84102"/>
                  <a:pt x="78612" y="63500"/>
                  <a:pt x="50672" y="6858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062683" y="4572000"/>
            <a:ext cx="2439457" cy="2026920"/>
          </a:xfrm>
          <a:custGeom>
            <a:avLst/>
            <a:gdLst>
              <a:gd name="connsiteX0" fmla="*/ 54397 w 2439457"/>
              <a:gd name="connsiteY0" fmla="*/ 160020 h 2026920"/>
              <a:gd name="connsiteX1" fmla="*/ 39157 w 2439457"/>
              <a:gd name="connsiteY1" fmla="*/ 358140 h 2026920"/>
              <a:gd name="connsiteX2" fmla="*/ 31537 w 2439457"/>
              <a:gd name="connsiteY2" fmla="*/ 403860 h 2026920"/>
              <a:gd name="connsiteX3" fmla="*/ 39157 w 2439457"/>
              <a:gd name="connsiteY3" fmla="*/ 640080 h 2026920"/>
              <a:gd name="connsiteX4" fmla="*/ 54397 w 2439457"/>
              <a:gd name="connsiteY4" fmla="*/ 777240 h 2026920"/>
              <a:gd name="connsiteX5" fmla="*/ 77257 w 2439457"/>
              <a:gd name="connsiteY5" fmla="*/ 861060 h 2026920"/>
              <a:gd name="connsiteX6" fmla="*/ 84877 w 2439457"/>
              <a:gd name="connsiteY6" fmla="*/ 883920 h 2026920"/>
              <a:gd name="connsiteX7" fmla="*/ 130597 w 2439457"/>
              <a:gd name="connsiteY7" fmla="*/ 914400 h 2026920"/>
              <a:gd name="connsiteX8" fmla="*/ 237277 w 2439457"/>
              <a:gd name="connsiteY8" fmla="*/ 944880 h 2026920"/>
              <a:gd name="connsiteX9" fmla="*/ 305857 w 2439457"/>
              <a:gd name="connsiteY9" fmla="*/ 990600 h 2026920"/>
              <a:gd name="connsiteX10" fmla="*/ 328717 w 2439457"/>
              <a:gd name="connsiteY10" fmla="*/ 1005840 h 2026920"/>
              <a:gd name="connsiteX11" fmla="*/ 359197 w 2439457"/>
              <a:gd name="connsiteY11" fmla="*/ 1051560 h 2026920"/>
              <a:gd name="connsiteX12" fmla="*/ 366817 w 2439457"/>
              <a:gd name="connsiteY12" fmla="*/ 1074420 h 2026920"/>
              <a:gd name="connsiteX13" fmla="*/ 382057 w 2439457"/>
              <a:gd name="connsiteY13" fmla="*/ 1097280 h 2026920"/>
              <a:gd name="connsiteX14" fmla="*/ 397297 w 2439457"/>
              <a:gd name="connsiteY14" fmla="*/ 1143000 h 2026920"/>
              <a:gd name="connsiteX15" fmla="*/ 389677 w 2439457"/>
              <a:gd name="connsiteY15" fmla="*/ 1272540 h 2026920"/>
              <a:gd name="connsiteX16" fmla="*/ 404917 w 2439457"/>
              <a:gd name="connsiteY16" fmla="*/ 1592580 h 2026920"/>
              <a:gd name="connsiteX17" fmla="*/ 397297 w 2439457"/>
              <a:gd name="connsiteY17" fmla="*/ 1805940 h 2026920"/>
              <a:gd name="connsiteX18" fmla="*/ 404917 w 2439457"/>
              <a:gd name="connsiteY18" fmla="*/ 1912620 h 2026920"/>
              <a:gd name="connsiteX19" fmla="*/ 412537 w 2439457"/>
              <a:gd name="connsiteY19" fmla="*/ 1935480 h 2026920"/>
              <a:gd name="connsiteX20" fmla="*/ 435397 w 2439457"/>
              <a:gd name="connsiteY20" fmla="*/ 1943100 h 2026920"/>
              <a:gd name="connsiteX21" fmla="*/ 511597 w 2439457"/>
              <a:gd name="connsiteY21" fmla="*/ 1950720 h 2026920"/>
              <a:gd name="connsiteX22" fmla="*/ 542077 w 2439457"/>
              <a:gd name="connsiteY22" fmla="*/ 1958340 h 2026920"/>
              <a:gd name="connsiteX23" fmla="*/ 564937 w 2439457"/>
              <a:gd name="connsiteY23" fmla="*/ 1981200 h 2026920"/>
              <a:gd name="connsiteX24" fmla="*/ 824017 w 2439457"/>
              <a:gd name="connsiteY24" fmla="*/ 1965960 h 2026920"/>
              <a:gd name="connsiteX25" fmla="*/ 884977 w 2439457"/>
              <a:gd name="connsiteY25" fmla="*/ 1973580 h 2026920"/>
              <a:gd name="connsiteX26" fmla="*/ 915457 w 2439457"/>
              <a:gd name="connsiteY26" fmla="*/ 1988820 h 2026920"/>
              <a:gd name="connsiteX27" fmla="*/ 1022137 w 2439457"/>
              <a:gd name="connsiteY27" fmla="*/ 1996440 h 2026920"/>
              <a:gd name="connsiteX28" fmla="*/ 1052617 w 2439457"/>
              <a:gd name="connsiteY28" fmla="*/ 2004060 h 2026920"/>
              <a:gd name="connsiteX29" fmla="*/ 1075477 w 2439457"/>
              <a:gd name="connsiteY29" fmla="*/ 2011680 h 2026920"/>
              <a:gd name="connsiteX30" fmla="*/ 1121197 w 2439457"/>
              <a:gd name="connsiteY30" fmla="*/ 2019300 h 2026920"/>
              <a:gd name="connsiteX31" fmla="*/ 1159297 w 2439457"/>
              <a:gd name="connsiteY31" fmla="*/ 2026920 h 2026920"/>
              <a:gd name="connsiteX32" fmla="*/ 1212637 w 2439457"/>
              <a:gd name="connsiteY32" fmla="*/ 2019300 h 2026920"/>
              <a:gd name="connsiteX33" fmla="*/ 1304077 w 2439457"/>
              <a:gd name="connsiteY33" fmla="*/ 2011680 h 2026920"/>
              <a:gd name="connsiteX34" fmla="*/ 1326937 w 2439457"/>
              <a:gd name="connsiteY34" fmla="*/ 2004060 h 2026920"/>
              <a:gd name="connsiteX35" fmla="*/ 1372657 w 2439457"/>
              <a:gd name="connsiteY35" fmla="*/ 1996440 h 2026920"/>
              <a:gd name="connsiteX36" fmla="*/ 1403137 w 2439457"/>
              <a:gd name="connsiteY36" fmla="*/ 1981200 h 2026920"/>
              <a:gd name="connsiteX37" fmla="*/ 1456477 w 2439457"/>
              <a:gd name="connsiteY37" fmla="*/ 1973580 h 2026920"/>
              <a:gd name="connsiteX38" fmla="*/ 1616497 w 2439457"/>
              <a:gd name="connsiteY38" fmla="*/ 1965960 h 2026920"/>
              <a:gd name="connsiteX39" fmla="*/ 1692697 w 2439457"/>
              <a:gd name="connsiteY39" fmla="*/ 1958340 h 2026920"/>
              <a:gd name="connsiteX40" fmla="*/ 1928917 w 2439457"/>
              <a:gd name="connsiteY40" fmla="*/ 1988820 h 2026920"/>
              <a:gd name="connsiteX41" fmla="*/ 2157517 w 2439457"/>
              <a:gd name="connsiteY41" fmla="*/ 1996440 h 2026920"/>
              <a:gd name="connsiteX42" fmla="*/ 2248957 w 2439457"/>
              <a:gd name="connsiteY42" fmla="*/ 1981200 h 2026920"/>
              <a:gd name="connsiteX43" fmla="*/ 2317537 w 2439457"/>
              <a:gd name="connsiteY43" fmla="*/ 1943100 h 2026920"/>
              <a:gd name="connsiteX44" fmla="*/ 2340397 w 2439457"/>
              <a:gd name="connsiteY44" fmla="*/ 1920240 h 2026920"/>
              <a:gd name="connsiteX45" fmla="*/ 2370877 w 2439457"/>
              <a:gd name="connsiteY45" fmla="*/ 1912620 h 2026920"/>
              <a:gd name="connsiteX46" fmla="*/ 2424217 w 2439457"/>
              <a:gd name="connsiteY46" fmla="*/ 1844040 h 2026920"/>
              <a:gd name="connsiteX47" fmla="*/ 2439457 w 2439457"/>
              <a:gd name="connsiteY47" fmla="*/ 1798320 h 2026920"/>
              <a:gd name="connsiteX48" fmla="*/ 2431837 w 2439457"/>
              <a:gd name="connsiteY48" fmla="*/ 1470660 h 2026920"/>
              <a:gd name="connsiteX49" fmla="*/ 2424217 w 2439457"/>
              <a:gd name="connsiteY49" fmla="*/ 1424940 h 2026920"/>
              <a:gd name="connsiteX50" fmla="*/ 2408977 w 2439457"/>
              <a:gd name="connsiteY50" fmla="*/ 1402080 h 2026920"/>
              <a:gd name="connsiteX51" fmla="*/ 2393737 w 2439457"/>
              <a:gd name="connsiteY51" fmla="*/ 1371600 h 2026920"/>
              <a:gd name="connsiteX52" fmla="*/ 2378497 w 2439457"/>
              <a:gd name="connsiteY52" fmla="*/ 1318260 h 2026920"/>
              <a:gd name="connsiteX53" fmla="*/ 2370877 w 2439457"/>
              <a:gd name="connsiteY53" fmla="*/ 1295400 h 2026920"/>
              <a:gd name="connsiteX54" fmla="*/ 2355637 w 2439457"/>
              <a:gd name="connsiteY54" fmla="*/ 1226820 h 2026920"/>
              <a:gd name="connsiteX55" fmla="*/ 2348017 w 2439457"/>
              <a:gd name="connsiteY55" fmla="*/ 1203960 h 2026920"/>
              <a:gd name="connsiteX56" fmla="*/ 2340397 w 2439457"/>
              <a:gd name="connsiteY56" fmla="*/ 1173480 h 2026920"/>
              <a:gd name="connsiteX57" fmla="*/ 2325157 w 2439457"/>
              <a:gd name="connsiteY57" fmla="*/ 1150620 h 2026920"/>
              <a:gd name="connsiteX58" fmla="*/ 2309917 w 2439457"/>
              <a:gd name="connsiteY58" fmla="*/ 1104900 h 2026920"/>
              <a:gd name="connsiteX59" fmla="*/ 2294677 w 2439457"/>
              <a:gd name="connsiteY59" fmla="*/ 1059180 h 2026920"/>
              <a:gd name="connsiteX60" fmla="*/ 2287057 w 2439457"/>
              <a:gd name="connsiteY60" fmla="*/ 1036320 h 2026920"/>
              <a:gd name="connsiteX61" fmla="*/ 2256577 w 2439457"/>
              <a:gd name="connsiteY61" fmla="*/ 990600 h 2026920"/>
              <a:gd name="connsiteX62" fmla="*/ 2226097 w 2439457"/>
              <a:gd name="connsiteY62" fmla="*/ 975360 h 2026920"/>
              <a:gd name="connsiteX63" fmla="*/ 2180377 w 2439457"/>
              <a:gd name="connsiteY63" fmla="*/ 967740 h 2026920"/>
              <a:gd name="connsiteX64" fmla="*/ 2142277 w 2439457"/>
              <a:gd name="connsiteY64" fmla="*/ 960120 h 2026920"/>
              <a:gd name="connsiteX65" fmla="*/ 2073697 w 2439457"/>
              <a:gd name="connsiteY65" fmla="*/ 944880 h 2026920"/>
              <a:gd name="connsiteX66" fmla="*/ 1646977 w 2439457"/>
              <a:gd name="connsiteY66" fmla="*/ 952500 h 2026920"/>
              <a:gd name="connsiteX67" fmla="*/ 1601257 w 2439457"/>
              <a:gd name="connsiteY67" fmla="*/ 960120 h 2026920"/>
              <a:gd name="connsiteX68" fmla="*/ 1205017 w 2439457"/>
              <a:gd name="connsiteY68" fmla="*/ 967740 h 2026920"/>
              <a:gd name="connsiteX69" fmla="*/ 1121197 w 2439457"/>
              <a:gd name="connsiteY69" fmla="*/ 967740 h 2026920"/>
              <a:gd name="connsiteX70" fmla="*/ 1098337 w 2439457"/>
              <a:gd name="connsiteY70" fmla="*/ 952500 h 2026920"/>
              <a:gd name="connsiteX71" fmla="*/ 1090717 w 2439457"/>
              <a:gd name="connsiteY71" fmla="*/ 929640 h 2026920"/>
              <a:gd name="connsiteX72" fmla="*/ 1083097 w 2439457"/>
              <a:gd name="connsiteY72" fmla="*/ 883920 h 2026920"/>
              <a:gd name="connsiteX73" fmla="*/ 1075477 w 2439457"/>
              <a:gd name="connsiteY73" fmla="*/ 853440 h 2026920"/>
              <a:gd name="connsiteX74" fmla="*/ 1067857 w 2439457"/>
              <a:gd name="connsiteY74" fmla="*/ 693420 h 2026920"/>
              <a:gd name="connsiteX75" fmla="*/ 1060237 w 2439457"/>
              <a:gd name="connsiteY75" fmla="*/ 647700 h 2026920"/>
              <a:gd name="connsiteX76" fmla="*/ 1067857 w 2439457"/>
              <a:gd name="connsiteY76" fmla="*/ 533400 h 2026920"/>
              <a:gd name="connsiteX77" fmla="*/ 1075477 w 2439457"/>
              <a:gd name="connsiteY77" fmla="*/ 487680 h 2026920"/>
              <a:gd name="connsiteX78" fmla="*/ 1098337 w 2439457"/>
              <a:gd name="connsiteY78" fmla="*/ 419100 h 2026920"/>
              <a:gd name="connsiteX79" fmla="*/ 1105957 w 2439457"/>
              <a:gd name="connsiteY79" fmla="*/ 304800 h 2026920"/>
              <a:gd name="connsiteX80" fmla="*/ 1098337 w 2439457"/>
              <a:gd name="connsiteY80" fmla="*/ 220980 h 2026920"/>
              <a:gd name="connsiteX81" fmla="*/ 1075477 w 2439457"/>
              <a:gd name="connsiteY81" fmla="*/ 152400 h 2026920"/>
              <a:gd name="connsiteX82" fmla="*/ 1060237 w 2439457"/>
              <a:gd name="connsiteY82" fmla="*/ 91440 h 2026920"/>
              <a:gd name="connsiteX83" fmla="*/ 1044997 w 2439457"/>
              <a:gd name="connsiteY83" fmla="*/ 68580 h 2026920"/>
              <a:gd name="connsiteX84" fmla="*/ 1022137 w 2439457"/>
              <a:gd name="connsiteY84" fmla="*/ 45720 h 2026920"/>
              <a:gd name="connsiteX85" fmla="*/ 999277 w 2439457"/>
              <a:gd name="connsiteY85" fmla="*/ 38100 h 2026920"/>
              <a:gd name="connsiteX86" fmla="*/ 930697 w 2439457"/>
              <a:gd name="connsiteY86" fmla="*/ 30480 h 2026920"/>
              <a:gd name="connsiteX87" fmla="*/ 907837 w 2439457"/>
              <a:gd name="connsiteY87" fmla="*/ 22860 h 2026920"/>
              <a:gd name="connsiteX88" fmla="*/ 824017 w 2439457"/>
              <a:gd name="connsiteY88" fmla="*/ 0 h 2026920"/>
              <a:gd name="connsiteX89" fmla="*/ 709717 w 2439457"/>
              <a:gd name="connsiteY89" fmla="*/ 7620 h 2026920"/>
              <a:gd name="connsiteX90" fmla="*/ 389677 w 2439457"/>
              <a:gd name="connsiteY90" fmla="*/ 15240 h 2026920"/>
              <a:gd name="connsiteX91" fmla="*/ 282997 w 2439457"/>
              <a:gd name="connsiteY91" fmla="*/ 45720 h 2026920"/>
              <a:gd name="connsiteX92" fmla="*/ 260137 w 2439457"/>
              <a:gd name="connsiteY92" fmla="*/ 53340 h 2026920"/>
              <a:gd name="connsiteX93" fmla="*/ 229657 w 2439457"/>
              <a:gd name="connsiteY93" fmla="*/ 68580 h 2026920"/>
              <a:gd name="connsiteX94" fmla="*/ 183937 w 2439457"/>
              <a:gd name="connsiteY94" fmla="*/ 76200 h 2026920"/>
              <a:gd name="connsiteX95" fmla="*/ 92497 w 2439457"/>
              <a:gd name="connsiteY95" fmla="*/ 91440 h 2026920"/>
              <a:gd name="connsiteX96" fmla="*/ 46777 w 2439457"/>
              <a:gd name="connsiteY96" fmla="*/ 106680 h 2026920"/>
              <a:gd name="connsiteX97" fmla="*/ 23917 w 2439457"/>
              <a:gd name="connsiteY97" fmla="*/ 114300 h 2026920"/>
              <a:gd name="connsiteX98" fmla="*/ 1057 w 2439457"/>
              <a:gd name="connsiteY98" fmla="*/ 129540 h 2026920"/>
              <a:gd name="connsiteX99" fmla="*/ 54397 w 2439457"/>
              <a:gd name="connsiteY99" fmla="*/ 160020 h 202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439457" h="2026920">
                <a:moveTo>
                  <a:pt x="54397" y="160020"/>
                </a:moveTo>
                <a:cubicBezTo>
                  <a:pt x="60747" y="198120"/>
                  <a:pt x="54660" y="148848"/>
                  <a:pt x="39157" y="358140"/>
                </a:cubicBezTo>
                <a:cubicBezTo>
                  <a:pt x="38016" y="373548"/>
                  <a:pt x="34077" y="388620"/>
                  <a:pt x="31537" y="403860"/>
                </a:cubicBezTo>
                <a:cubicBezTo>
                  <a:pt x="34077" y="482600"/>
                  <a:pt x="35319" y="561393"/>
                  <a:pt x="39157" y="640080"/>
                </a:cubicBezTo>
                <a:cubicBezTo>
                  <a:pt x="40131" y="660044"/>
                  <a:pt x="50577" y="752411"/>
                  <a:pt x="54397" y="777240"/>
                </a:cubicBezTo>
                <a:cubicBezTo>
                  <a:pt x="60552" y="817245"/>
                  <a:pt x="63647" y="820229"/>
                  <a:pt x="77257" y="861060"/>
                </a:cubicBezTo>
                <a:cubicBezTo>
                  <a:pt x="79797" y="868680"/>
                  <a:pt x="78194" y="879465"/>
                  <a:pt x="84877" y="883920"/>
                </a:cubicBezTo>
                <a:cubicBezTo>
                  <a:pt x="100117" y="894080"/>
                  <a:pt x="112828" y="909958"/>
                  <a:pt x="130597" y="914400"/>
                </a:cubicBezTo>
                <a:cubicBezTo>
                  <a:pt x="138726" y="916432"/>
                  <a:pt x="224159" y="936135"/>
                  <a:pt x="237277" y="944880"/>
                </a:cubicBezTo>
                <a:lnTo>
                  <a:pt x="305857" y="990600"/>
                </a:lnTo>
                <a:lnTo>
                  <a:pt x="328717" y="1005840"/>
                </a:lnTo>
                <a:cubicBezTo>
                  <a:pt x="346835" y="1060195"/>
                  <a:pt x="321144" y="994481"/>
                  <a:pt x="359197" y="1051560"/>
                </a:cubicBezTo>
                <a:cubicBezTo>
                  <a:pt x="363652" y="1058243"/>
                  <a:pt x="363225" y="1067236"/>
                  <a:pt x="366817" y="1074420"/>
                </a:cubicBezTo>
                <a:cubicBezTo>
                  <a:pt x="370913" y="1082611"/>
                  <a:pt x="378338" y="1088911"/>
                  <a:pt x="382057" y="1097280"/>
                </a:cubicBezTo>
                <a:cubicBezTo>
                  <a:pt x="388581" y="1111960"/>
                  <a:pt x="397297" y="1143000"/>
                  <a:pt x="397297" y="1143000"/>
                </a:cubicBezTo>
                <a:cubicBezTo>
                  <a:pt x="394757" y="1186180"/>
                  <a:pt x="389677" y="1229285"/>
                  <a:pt x="389677" y="1272540"/>
                </a:cubicBezTo>
                <a:cubicBezTo>
                  <a:pt x="389677" y="1540987"/>
                  <a:pt x="374736" y="1471855"/>
                  <a:pt x="404917" y="1592580"/>
                </a:cubicBezTo>
                <a:cubicBezTo>
                  <a:pt x="402377" y="1663700"/>
                  <a:pt x="397297" y="1734775"/>
                  <a:pt x="397297" y="1805940"/>
                </a:cubicBezTo>
                <a:cubicBezTo>
                  <a:pt x="397297" y="1841591"/>
                  <a:pt x="400752" y="1877214"/>
                  <a:pt x="404917" y="1912620"/>
                </a:cubicBezTo>
                <a:cubicBezTo>
                  <a:pt x="405855" y="1920597"/>
                  <a:pt x="406857" y="1929800"/>
                  <a:pt x="412537" y="1935480"/>
                </a:cubicBezTo>
                <a:cubicBezTo>
                  <a:pt x="418217" y="1941160"/>
                  <a:pt x="427458" y="1941879"/>
                  <a:pt x="435397" y="1943100"/>
                </a:cubicBezTo>
                <a:cubicBezTo>
                  <a:pt x="460627" y="1946982"/>
                  <a:pt x="486197" y="1948180"/>
                  <a:pt x="511597" y="1950720"/>
                </a:cubicBezTo>
                <a:cubicBezTo>
                  <a:pt x="521757" y="1953260"/>
                  <a:pt x="532984" y="1953144"/>
                  <a:pt x="542077" y="1958340"/>
                </a:cubicBezTo>
                <a:cubicBezTo>
                  <a:pt x="551433" y="1963687"/>
                  <a:pt x="554165" y="1980909"/>
                  <a:pt x="564937" y="1981200"/>
                </a:cubicBezTo>
                <a:cubicBezTo>
                  <a:pt x="651415" y="1983537"/>
                  <a:pt x="737657" y="1971040"/>
                  <a:pt x="824017" y="1965960"/>
                </a:cubicBezTo>
                <a:cubicBezTo>
                  <a:pt x="844337" y="1968500"/>
                  <a:pt x="865110" y="1968613"/>
                  <a:pt x="884977" y="1973580"/>
                </a:cubicBezTo>
                <a:cubicBezTo>
                  <a:pt x="895997" y="1976335"/>
                  <a:pt x="904252" y="1986953"/>
                  <a:pt x="915457" y="1988820"/>
                </a:cubicBezTo>
                <a:cubicBezTo>
                  <a:pt x="950623" y="1994681"/>
                  <a:pt x="986577" y="1993900"/>
                  <a:pt x="1022137" y="1996440"/>
                </a:cubicBezTo>
                <a:cubicBezTo>
                  <a:pt x="1032297" y="1998980"/>
                  <a:pt x="1042547" y="2001183"/>
                  <a:pt x="1052617" y="2004060"/>
                </a:cubicBezTo>
                <a:cubicBezTo>
                  <a:pt x="1060340" y="2006267"/>
                  <a:pt x="1067636" y="2009938"/>
                  <a:pt x="1075477" y="2011680"/>
                </a:cubicBezTo>
                <a:cubicBezTo>
                  <a:pt x="1090559" y="2015032"/>
                  <a:pt x="1105996" y="2016536"/>
                  <a:pt x="1121197" y="2019300"/>
                </a:cubicBezTo>
                <a:cubicBezTo>
                  <a:pt x="1133940" y="2021617"/>
                  <a:pt x="1146597" y="2024380"/>
                  <a:pt x="1159297" y="2026920"/>
                </a:cubicBezTo>
                <a:cubicBezTo>
                  <a:pt x="1177077" y="2024380"/>
                  <a:pt x="1194775" y="2021180"/>
                  <a:pt x="1212637" y="2019300"/>
                </a:cubicBezTo>
                <a:cubicBezTo>
                  <a:pt x="1243055" y="2016098"/>
                  <a:pt x="1273760" y="2015722"/>
                  <a:pt x="1304077" y="2011680"/>
                </a:cubicBezTo>
                <a:cubicBezTo>
                  <a:pt x="1312039" y="2010618"/>
                  <a:pt x="1319096" y="2005802"/>
                  <a:pt x="1326937" y="2004060"/>
                </a:cubicBezTo>
                <a:cubicBezTo>
                  <a:pt x="1342019" y="2000708"/>
                  <a:pt x="1357417" y="1998980"/>
                  <a:pt x="1372657" y="1996440"/>
                </a:cubicBezTo>
                <a:cubicBezTo>
                  <a:pt x="1382817" y="1991360"/>
                  <a:pt x="1392178" y="1984189"/>
                  <a:pt x="1403137" y="1981200"/>
                </a:cubicBezTo>
                <a:cubicBezTo>
                  <a:pt x="1420465" y="1976474"/>
                  <a:pt x="1438562" y="1974860"/>
                  <a:pt x="1456477" y="1973580"/>
                </a:cubicBezTo>
                <a:cubicBezTo>
                  <a:pt x="1509742" y="1969775"/>
                  <a:pt x="1563157" y="1968500"/>
                  <a:pt x="1616497" y="1965960"/>
                </a:cubicBezTo>
                <a:cubicBezTo>
                  <a:pt x="1641897" y="1963420"/>
                  <a:pt x="1667185" y="1957460"/>
                  <a:pt x="1692697" y="1958340"/>
                </a:cubicBezTo>
                <a:cubicBezTo>
                  <a:pt x="2095905" y="1972244"/>
                  <a:pt x="1644619" y="1968513"/>
                  <a:pt x="1928917" y="1988820"/>
                </a:cubicBezTo>
                <a:cubicBezTo>
                  <a:pt x="2004966" y="1994252"/>
                  <a:pt x="2081317" y="1993900"/>
                  <a:pt x="2157517" y="1996440"/>
                </a:cubicBezTo>
                <a:cubicBezTo>
                  <a:pt x="2195697" y="1992198"/>
                  <a:pt x="2217681" y="1994604"/>
                  <a:pt x="2248957" y="1981200"/>
                </a:cubicBezTo>
                <a:cubicBezTo>
                  <a:pt x="2265844" y="1973963"/>
                  <a:pt x="2304692" y="1952734"/>
                  <a:pt x="2317537" y="1943100"/>
                </a:cubicBezTo>
                <a:cubicBezTo>
                  <a:pt x="2326158" y="1936634"/>
                  <a:pt x="2331041" y="1925587"/>
                  <a:pt x="2340397" y="1920240"/>
                </a:cubicBezTo>
                <a:cubicBezTo>
                  <a:pt x="2349490" y="1915044"/>
                  <a:pt x="2360717" y="1915160"/>
                  <a:pt x="2370877" y="1912620"/>
                </a:cubicBezTo>
                <a:cubicBezTo>
                  <a:pt x="2398786" y="1884711"/>
                  <a:pt x="2407410" y="1881015"/>
                  <a:pt x="2424217" y="1844040"/>
                </a:cubicBezTo>
                <a:cubicBezTo>
                  <a:pt x="2430864" y="1829416"/>
                  <a:pt x="2439457" y="1798320"/>
                  <a:pt x="2439457" y="1798320"/>
                </a:cubicBezTo>
                <a:cubicBezTo>
                  <a:pt x="2436917" y="1689100"/>
                  <a:pt x="2436292" y="1579819"/>
                  <a:pt x="2431837" y="1470660"/>
                </a:cubicBezTo>
                <a:cubicBezTo>
                  <a:pt x="2431207" y="1455223"/>
                  <a:pt x="2429103" y="1439597"/>
                  <a:pt x="2424217" y="1424940"/>
                </a:cubicBezTo>
                <a:cubicBezTo>
                  <a:pt x="2421321" y="1416252"/>
                  <a:pt x="2413521" y="1410031"/>
                  <a:pt x="2408977" y="1402080"/>
                </a:cubicBezTo>
                <a:cubicBezTo>
                  <a:pt x="2403341" y="1392217"/>
                  <a:pt x="2398212" y="1382041"/>
                  <a:pt x="2393737" y="1371600"/>
                </a:cubicBezTo>
                <a:cubicBezTo>
                  <a:pt x="2385907" y="1353330"/>
                  <a:pt x="2384021" y="1337594"/>
                  <a:pt x="2378497" y="1318260"/>
                </a:cubicBezTo>
                <a:cubicBezTo>
                  <a:pt x="2376290" y="1310537"/>
                  <a:pt x="2373084" y="1303123"/>
                  <a:pt x="2370877" y="1295400"/>
                </a:cubicBezTo>
                <a:cubicBezTo>
                  <a:pt x="2355232" y="1240643"/>
                  <a:pt x="2371350" y="1289673"/>
                  <a:pt x="2355637" y="1226820"/>
                </a:cubicBezTo>
                <a:cubicBezTo>
                  <a:pt x="2353689" y="1219028"/>
                  <a:pt x="2350224" y="1211683"/>
                  <a:pt x="2348017" y="1203960"/>
                </a:cubicBezTo>
                <a:cubicBezTo>
                  <a:pt x="2345140" y="1193890"/>
                  <a:pt x="2344522" y="1183106"/>
                  <a:pt x="2340397" y="1173480"/>
                </a:cubicBezTo>
                <a:cubicBezTo>
                  <a:pt x="2336789" y="1165062"/>
                  <a:pt x="2328876" y="1158989"/>
                  <a:pt x="2325157" y="1150620"/>
                </a:cubicBezTo>
                <a:cubicBezTo>
                  <a:pt x="2318633" y="1135940"/>
                  <a:pt x="2314997" y="1120140"/>
                  <a:pt x="2309917" y="1104900"/>
                </a:cubicBezTo>
                <a:lnTo>
                  <a:pt x="2294677" y="1059180"/>
                </a:lnTo>
                <a:cubicBezTo>
                  <a:pt x="2292137" y="1051560"/>
                  <a:pt x="2291512" y="1043003"/>
                  <a:pt x="2287057" y="1036320"/>
                </a:cubicBezTo>
                <a:cubicBezTo>
                  <a:pt x="2276897" y="1021080"/>
                  <a:pt x="2272960" y="998791"/>
                  <a:pt x="2256577" y="990600"/>
                </a:cubicBezTo>
                <a:cubicBezTo>
                  <a:pt x="2246417" y="985520"/>
                  <a:pt x="2236977" y="978624"/>
                  <a:pt x="2226097" y="975360"/>
                </a:cubicBezTo>
                <a:cubicBezTo>
                  <a:pt x="2211298" y="970920"/>
                  <a:pt x="2195578" y="970504"/>
                  <a:pt x="2180377" y="967740"/>
                </a:cubicBezTo>
                <a:cubicBezTo>
                  <a:pt x="2167634" y="965423"/>
                  <a:pt x="2154842" y="963261"/>
                  <a:pt x="2142277" y="960120"/>
                </a:cubicBezTo>
                <a:cubicBezTo>
                  <a:pt x="2067242" y="941361"/>
                  <a:pt x="2199506" y="965848"/>
                  <a:pt x="2073697" y="944880"/>
                </a:cubicBezTo>
                <a:lnTo>
                  <a:pt x="1646977" y="952500"/>
                </a:lnTo>
                <a:cubicBezTo>
                  <a:pt x="1631535" y="952998"/>
                  <a:pt x="1616698" y="959588"/>
                  <a:pt x="1601257" y="960120"/>
                </a:cubicBezTo>
                <a:cubicBezTo>
                  <a:pt x="1469231" y="964673"/>
                  <a:pt x="1337097" y="965200"/>
                  <a:pt x="1205017" y="967740"/>
                </a:cubicBezTo>
                <a:cubicBezTo>
                  <a:pt x="1166983" y="973173"/>
                  <a:pt x="1154131" y="981855"/>
                  <a:pt x="1121197" y="967740"/>
                </a:cubicBezTo>
                <a:cubicBezTo>
                  <a:pt x="1112779" y="964132"/>
                  <a:pt x="1105957" y="957580"/>
                  <a:pt x="1098337" y="952500"/>
                </a:cubicBezTo>
                <a:cubicBezTo>
                  <a:pt x="1095797" y="944880"/>
                  <a:pt x="1092459" y="937481"/>
                  <a:pt x="1090717" y="929640"/>
                </a:cubicBezTo>
                <a:cubicBezTo>
                  <a:pt x="1087365" y="914558"/>
                  <a:pt x="1086127" y="899070"/>
                  <a:pt x="1083097" y="883920"/>
                </a:cubicBezTo>
                <a:cubicBezTo>
                  <a:pt x="1081043" y="873651"/>
                  <a:pt x="1078017" y="863600"/>
                  <a:pt x="1075477" y="853440"/>
                </a:cubicBezTo>
                <a:cubicBezTo>
                  <a:pt x="1072937" y="800100"/>
                  <a:pt x="1071802" y="746675"/>
                  <a:pt x="1067857" y="693420"/>
                </a:cubicBezTo>
                <a:cubicBezTo>
                  <a:pt x="1066716" y="678012"/>
                  <a:pt x="1060237" y="663150"/>
                  <a:pt x="1060237" y="647700"/>
                </a:cubicBezTo>
                <a:cubicBezTo>
                  <a:pt x="1060237" y="609515"/>
                  <a:pt x="1064237" y="571413"/>
                  <a:pt x="1067857" y="533400"/>
                </a:cubicBezTo>
                <a:cubicBezTo>
                  <a:pt x="1069322" y="518019"/>
                  <a:pt x="1071496" y="502609"/>
                  <a:pt x="1075477" y="487680"/>
                </a:cubicBezTo>
                <a:cubicBezTo>
                  <a:pt x="1081686" y="464397"/>
                  <a:pt x="1098337" y="419100"/>
                  <a:pt x="1098337" y="419100"/>
                </a:cubicBezTo>
                <a:cubicBezTo>
                  <a:pt x="1100877" y="381000"/>
                  <a:pt x="1105957" y="342985"/>
                  <a:pt x="1105957" y="304800"/>
                </a:cubicBezTo>
                <a:cubicBezTo>
                  <a:pt x="1105957" y="276745"/>
                  <a:pt x="1103213" y="248608"/>
                  <a:pt x="1098337" y="220980"/>
                </a:cubicBezTo>
                <a:cubicBezTo>
                  <a:pt x="1075477" y="91440"/>
                  <a:pt x="1090717" y="228600"/>
                  <a:pt x="1075477" y="152400"/>
                </a:cubicBezTo>
                <a:cubicBezTo>
                  <a:pt x="1072579" y="137909"/>
                  <a:pt x="1068047" y="107061"/>
                  <a:pt x="1060237" y="91440"/>
                </a:cubicBezTo>
                <a:cubicBezTo>
                  <a:pt x="1056141" y="83249"/>
                  <a:pt x="1050860" y="75615"/>
                  <a:pt x="1044997" y="68580"/>
                </a:cubicBezTo>
                <a:cubicBezTo>
                  <a:pt x="1038098" y="60301"/>
                  <a:pt x="1031103" y="51698"/>
                  <a:pt x="1022137" y="45720"/>
                </a:cubicBezTo>
                <a:cubicBezTo>
                  <a:pt x="1015454" y="41265"/>
                  <a:pt x="1007200" y="39420"/>
                  <a:pt x="999277" y="38100"/>
                </a:cubicBezTo>
                <a:cubicBezTo>
                  <a:pt x="976589" y="34319"/>
                  <a:pt x="953557" y="33020"/>
                  <a:pt x="930697" y="30480"/>
                </a:cubicBezTo>
                <a:cubicBezTo>
                  <a:pt x="923077" y="27940"/>
                  <a:pt x="915586" y="24973"/>
                  <a:pt x="907837" y="22860"/>
                </a:cubicBezTo>
                <a:cubicBezTo>
                  <a:pt x="813302" y="-2922"/>
                  <a:pt x="876635" y="17539"/>
                  <a:pt x="824017" y="0"/>
                </a:cubicBezTo>
                <a:cubicBezTo>
                  <a:pt x="785917" y="2540"/>
                  <a:pt x="747878" y="6281"/>
                  <a:pt x="709717" y="7620"/>
                </a:cubicBezTo>
                <a:cubicBezTo>
                  <a:pt x="603072" y="11362"/>
                  <a:pt x="496196" y="8849"/>
                  <a:pt x="389677" y="15240"/>
                </a:cubicBezTo>
                <a:cubicBezTo>
                  <a:pt x="366340" y="16640"/>
                  <a:pt x="307779" y="37459"/>
                  <a:pt x="282997" y="45720"/>
                </a:cubicBezTo>
                <a:cubicBezTo>
                  <a:pt x="275377" y="48260"/>
                  <a:pt x="267321" y="49748"/>
                  <a:pt x="260137" y="53340"/>
                </a:cubicBezTo>
                <a:cubicBezTo>
                  <a:pt x="249977" y="58420"/>
                  <a:pt x="240537" y="65316"/>
                  <a:pt x="229657" y="68580"/>
                </a:cubicBezTo>
                <a:cubicBezTo>
                  <a:pt x="214858" y="73020"/>
                  <a:pt x="199019" y="72848"/>
                  <a:pt x="183937" y="76200"/>
                </a:cubicBezTo>
                <a:cubicBezTo>
                  <a:pt x="94576" y="96058"/>
                  <a:pt x="297005" y="68717"/>
                  <a:pt x="92497" y="91440"/>
                </a:cubicBezTo>
                <a:lnTo>
                  <a:pt x="46777" y="106680"/>
                </a:lnTo>
                <a:cubicBezTo>
                  <a:pt x="39157" y="109220"/>
                  <a:pt x="30600" y="109845"/>
                  <a:pt x="23917" y="114300"/>
                </a:cubicBezTo>
                <a:lnTo>
                  <a:pt x="1057" y="129540"/>
                </a:lnTo>
                <a:cubicBezTo>
                  <a:pt x="-8359" y="157788"/>
                  <a:pt x="48047" y="121920"/>
                  <a:pt x="54397" y="16002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840284" y="220170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992684" y="235410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498080" y="2404587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061264" y="2555557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835646" y="220170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934896" y="2530078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329740" y="2260045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259922" y="2567702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755254" y="2194322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8562022" y="2537936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2927" y="346662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38626" y="346662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460087" y="368760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806266" y="3715226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978142" y="353520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946940" y="3993356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847380" y="4793456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984540" y="5679455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098605" y="475303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53791" y="501395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847380" y="5067776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030025" y="4999196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299450" y="4876323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649044" y="5139213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436610" y="468445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717624" y="4793456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153930" y="4093781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153420" y="5364718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116700" y="4740752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286366" y="524343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321378" y="494537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682546" y="590919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428980" y="5516880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826036" y="604635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047184" y="590919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368030" y="6020991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769498" y="6279118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067820" y="6279118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541422" y="508253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958982" y="6013013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434672" y="597777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374355" y="5985637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610620" y="5821918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077652" y="5966476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66294" y="6210538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905895" y="5410438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427575" y="4876323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7613571" y="5985637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835646" y="4821619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7884775" y="5333523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364690" y="524343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882850" y="5927883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8223845" y="6020991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8946792" y="5773230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8543650" y="5917890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799175" y="6247923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579975" y="5028723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735277" y="5196363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818040" y="6232206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374721" y="630864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8956888" y="6134575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2076450" y="2190750"/>
            <a:ext cx="1695450" cy="852488"/>
          </a:xfrm>
          <a:custGeom>
            <a:avLst/>
            <a:gdLst>
              <a:gd name="connsiteX0" fmla="*/ 14288 w 1695450"/>
              <a:gd name="connsiteY0" fmla="*/ 57150 h 852488"/>
              <a:gd name="connsiteX1" fmla="*/ 19050 w 1695450"/>
              <a:gd name="connsiteY1" fmla="*/ 266700 h 852488"/>
              <a:gd name="connsiteX2" fmla="*/ 23813 w 1695450"/>
              <a:gd name="connsiteY2" fmla="*/ 285750 h 852488"/>
              <a:gd name="connsiteX3" fmla="*/ 19050 w 1695450"/>
              <a:gd name="connsiteY3" fmla="*/ 514350 h 852488"/>
              <a:gd name="connsiteX4" fmla="*/ 9525 w 1695450"/>
              <a:gd name="connsiteY4" fmla="*/ 647700 h 852488"/>
              <a:gd name="connsiteX5" fmla="*/ 4763 w 1695450"/>
              <a:gd name="connsiteY5" fmla="*/ 661988 h 852488"/>
              <a:gd name="connsiteX6" fmla="*/ 0 w 1695450"/>
              <a:gd name="connsiteY6" fmla="*/ 704850 h 852488"/>
              <a:gd name="connsiteX7" fmla="*/ 4763 w 1695450"/>
              <a:gd name="connsiteY7" fmla="*/ 781050 h 852488"/>
              <a:gd name="connsiteX8" fmla="*/ 38100 w 1695450"/>
              <a:gd name="connsiteY8" fmla="*/ 814388 h 852488"/>
              <a:gd name="connsiteX9" fmla="*/ 52388 w 1695450"/>
              <a:gd name="connsiteY9" fmla="*/ 819150 h 852488"/>
              <a:gd name="connsiteX10" fmla="*/ 142875 w 1695450"/>
              <a:gd name="connsiteY10" fmla="*/ 823913 h 852488"/>
              <a:gd name="connsiteX11" fmla="*/ 433388 w 1695450"/>
              <a:gd name="connsiteY11" fmla="*/ 823913 h 852488"/>
              <a:gd name="connsiteX12" fmla="*/ 476250 w 1695450"/>
              <a:gd name="connsiteY12" fmla="*/ 819150 h 852488"/>
              <a:gd name="connsiteX13" fmla="*/ 585788 w 1695450"/>
              <a:gd name="connsiteY13" fmla="*/ 814388 h 852488"/>
              <a:gd name="connsiteX14" fmla="*/ 604838 w 1695450"/>
              <a:gd name="connsiteY14" fmla="*/ 809625 h 852488"/>
              <a:gd name="connsiteX15" fmla="*/ 776288 w 1695450"/>
              <a:gd name="connsiteY15" fmla="*/ 814388 h 852488"/>
              <a:gd name="connsiteX16" fmla="*/ 847725 w 1695450"/>
              <a:gd name="connsiteY16" fmla="*/ 819150 h 852488"/>
              <a:gd name="connsiteX17" fmla="*/ 952500 w 1695450"/>
              <a:gd name="connsiteY17" fmla="*/ 833438 h 852488"/>
              <a:gd name="connsiteX18" fmla="*/ 1038225 w 1695450"/>
              <a:gd name="connsiteY18" fmla="*/ 842963 h 852488"/>
              <a:gd name="connsiteX19" fmla="*/ 1057275 w 1695450"/>
              <a:gd name="connsiteY19" fmla="*/ 847725 h 852488"/>
              <a:gd name="connsiteX20" fmla="*/ 1119188 w 1695450"/>
              <a:gd name="connsiteY20" fmla="*/ 852488 h 852488"/>
              <a:gd name="connsiteX21" fmla="*/ 1223963 w 1695450"/>
              <a:gd name="connsiteY21" fmla="*/ 847725 h 852488"/>
              <a:gd name="connsiteX22" fmla="*/ 1238250 w 1695450"/>
              <a:gd name="connsiteY22" fmla="*/ 842963 h 852488"/>
              <a:gd name="connsiteX23" fmla="*/ 1290638 w 1695450"/>
              <a:gd name="connsiteY23" fmla="*/ 833438 h 852488"/>
              <a:gd name="connsiteX24" fmla="*/ 1304925 w 1695450"/>
              <a:gd name="connsiteY24" fmla="*/ 828675 h 852488"/>
              <a:gd name="connsiteX25" fmla="*/ 1352550 w 1695450"/>
              <a:gd name="connsiteY25" fmla="*/ 823913 h 852488"/>
              <a:gd name="connsiteX26" fmla="*/ 1366838 w 1695450"/>
              <a:gd name="connsiteY26" fmla="*/ 814388 h 852488"/>
              <a:gd name="connsiteX27" fmla="*/ 1400175 w 1695450"/>
              <a:gd name="connsiteY27" fmla="*/ 809625 h 852488"/>
              <a:gd name="connsiteX28" fmla="*/ 1438275 w 1695450"/>
              <a:gd name="connsiteY28" fmla="*/ 800100 h 852488"/>
              <a:gd name="connsiteX29" fmla="*/ 1514475 w 1695450"/>
              <a:gd name="connsiteY29" fmla="*/ 790575 h 852488"/>
              <a:gd name="connsiteX30" fmla="*/ 1624013 w 1695450"/>
              <a:gd name="connsiteY30" fmla="*/ 795338 h 852488"/>
              <a:gd name="connsiteX31" fmla="*/ 1652588 w 1695450"/>
              <a:gd name="connsiteY31" fmla="*/ 790575 h 852488"/>
              <a:gd name="connsiteX32" fmla="*/ 1647825 w 1695450"/>
              <a:gd name="connsiteY32" fmla="*/ 623888 h 852488"/>
              <a:gd name="connsiteX33" fmla="*/ 1652588 w 1695450"/>
              <a:gd name="connsiteY33" fmla="*/ 461963 h 852488"/>
              <a:gd name="connsiteX34" fmla="*/ 1657350 w 1695450"/>
              <a:gd name="connsiteY34" fmla="*/ 447675 h 852488"/>
              <a:gd name="connsiteX35" fmla="*/ 1671638 w 1695450"/>
              <a:gd name="connsiteY35" fmla="*/ 366713 h 852488"/>
              <a:gd name="connsiteX36" fmla="*/ 1681163 w 1695450"/>
              <a:gd name="connsiteY36" fmla="*/ 266700 h 852488"/>
              <a:gd name="connsiteX37" fmla="*/ 1685925 w 1695450"/>
              <a:gd name="connsiteY37" fmla="*/ 252413 h 852488"/>
              <a:gd name="connsiteX38" fmla="*/ 1690688 w 1695450"/>
              <a:gd name="connsiteY38" fmla="*/ 233363 h 852488"/>
              <a:gd name="connsiteX39" fmla="*/ 1695450 w 1695450"/>
              <a:gd name="connsiteY39" fmla="*/ 200025 h 852488"/>
              <a:gd name="connsiteX40" fmla="*/ 1690688 w 1695450"/>
              <a:gd name="connsiteY40" fmla="*/ 161925 h 852488"/>
              <a:gd name="connsiteX41" fmla="*/ 1685925 w 1695450"/>
              <a:gd name="connsiteY41" fmla="*/ 147638 h 852488"/>
              <a:gd name="connsiteX42" fmla="*/ 1666875 w 1695450"/>
              <a:gd name="connsiteY42" fmla="*/ 114300 h 852488"/>
              <a:gd name="connsiteX43" fmla="*/ 1647825 w 1695450"/>
              <a:gd name="connsiteY43" fmla="*/ 90488 h 852488"/>
              <a:gd name="connsiteX44" fmla="*/ 1624013 w 1695450"/>
              <a:gd name="connsiteY44" fmla="*/ 71438 h 852488"/>
              <a:gd name="connsiteX45" fmla="*/ 1609725 w 1695450"/>
              <a:gd name="connsiteY45" fmla="*/ 61913 h 852488"/>
              <a:gd name="connsiteX46" fmla="*/ 1552575 w 1695450"/>
              <a:gd name="connsiteY46" fmla="*/ 47625 h 852488"/>
              <a:gd name="connsiteX47" fmla="*/ 1538288 w 1695450"/>
              <a:gd name="connsiteY47" fmla="*/ 42863 h 852488"/>
              <a:gd name="connsiteX48" fmla="*/ 1504950 w 1695450"/>
              <a:gd name="connsiteY48" fmla="*/ 38100 h 852488"/>
              <a:gd name="connsiteX49" fmla="*/ 1490663 w 1695450"/>
              <a:gd name="connsiteY49" fmla="*/ 33338 h 852488"/>
              <a:gd name="connsiteX50" fmla="*/ 1357313 w 1695450"/>
              <a:gd name="connsiteY50" fmla="*/ 19050 h 852488"/>
              <a:gd name="connsiteX51" fmla="*/ 1314450 w 1695450"/>
              <a:gd name="connsiteY51" fmla="*/ 14288 h 852488"/>
              <a:gd name="connsiteX52" fmla="*/ 1252538 w 1695450"/>
              <a:gd name="connsiteY52" fmla="*/ 4763 h 852488"/>
              <a:gd name="connsiteX53" fmla="*/ 1123950 w 1695450"/>
              <a:gd name="connsiteY53" fmla="*/ 0 h 852488"/>
              <a:gd name="connsiteX54" fmla="*/ 909638 w 1695450"/>
              <a:gd name="connsiteY54" fmla="*/ 9525 h 852488"/>
              <a:gd name="connsiteX55" fmla="*/ 895350 w 1695450"/>
              <a:gd name="connsiteY55" fmla="*/ 14288 h 852488"/>
              <a:gd name="connsiteX56" fmla="*/ 857250 w 1695450"/>
              <a:gd name="connsiteY56" fmla="*/ 19050 h 852488"/>
              <a:gd name="connsiteX57" fmla="*/ 809625 w 1695450"/>
              <a:gd name="connsiteY57" fmla="*/ 28575 h 852488"/>
              <a:gd name="connsiteX58" fmla="*/ 747713 w 1695450"/>
              <a:gd name="connsiteY58" fmla="*/ 47625 h 852488"/>
              <a:gd name="connsiteX59" fmla="*/ 666750 w 1695450"/>
              <a:gd name="connsiteY59" fmla="*/ 57150 h 852488"/>
              <a:gd name="connsiteX60" fmla="*/ 647700 w 1695450"/>
              <a:gd name="connsiteY60" fmla="*/ 61913 h 852488"/>
              <a:gd name="connsiteX61" fmla="*/ 633413 w 1695450"/>
              <a:gd name="connsiteY61" fmla="*/ 66675 h 852488"/>
              <a:gd name="connsiteX62" fmla="*/ 547688 w 1695450"/>
              <a:gd name="connsiteY62" fmla="*/ 61913 h 852488"/>
              <a:gd name="connsiteX63" fmla="*/ 476250 w 1695450"/>
              <a:gd name="connsiteY63" fmla="*/ 66675 h 852488"/>
              <a:gd name="connsiteX64" fmla="*/ 433388 w 1695450"/>
              <a:gd name="connsiteY64" fmla="*/ 61913 h 852488"/>
              <a:gd name="connsiteX65" fmla="*/ 290513 w 1695450"/>
              <a:gd name="connsiteY65" fmla="*/ 57150 h 852488"/>
              <a:gd name="connsiteX66" fmla="*/ 247650 w 1695450"/>
              <a:gd name="connsiteY66" fmla="*/ 52388 h 852488"/>
              <a:gd name="connsiteX67" fmla="*/ 233363 w 1695450"/>
              <a:gd name="connsiteY67" fmla="*/ 47625 h 852488"/>
              <a:gd name="connsiteX68" fmla="*/ 204788 w 1695450"/>
              <a:gd name="connsiteY68" fmla="*/ 42863 h 852488"/>
              <a:gd name="connsiteX69" fmla="*/ 80963 w 1695450"/>
              <a:gd name="connsiteY69" fmla="*/ 42863 h 852488"/>
              <a:gd name="connsiteX70" fmla="*/ 61913 w 1695450"/>
              <a:gd name="connsiteY70" fmla="*/ 47625 h 852488"/>
              <a:gd name="connsiteX71" fmla="*/ 14288 w 1695450"/>
              <a:gd name="connsiteY71" fmla="*/ 57150 h 85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695450" h="852488">
                <a:moveTo>
                  <a:pt x="14288" y="57150"/>
                </a:moveTo>
                <a:cubicBezTo>
                  <a:pt x="7144" y="93662"/>
                  <a:pt x="16141" y="196893"/>
                  <a:pt x="19050" y="266700"/>
                </a:cubicBezTo>
                <a:cubicBezTo>
                  <a:pt x="19322" y="273240"/>
                  <a:pt x="23813" y="279205"/>
                  <a:pt x="23813" y="285750"/>
                </a:cubicBezTo>
                <a:cubicBezTo>
                  <a:pt x="23813" y="361967"/>
                  <a:pt x="21196" y="438164"/>
                  <a:pt x="19050" y="514350"/>
                </a:cubicBezTo>
                <a:cubicBezTo>
                  <a:pt x="17674" y="563187"/>
                  <a:pt x="20628" y="603286"/>
                  <a:pt x="9525" y="647700"/>
                </a:cubicBezTo>
                <a:cubicBezTo>
                  <a:pt x="8307" y="652570"/>
                  <a:pt x="6350" y="657225"/>
                  <a:pt x="4763" y="661988"/>
                </a:cubicBezTo>
                <a:cubicBezTo>
                  <a:pt x="3175" y="676275"/>
                  <a:pt x="0" y="690475"/>
                  <a:pt x="0" y="704850"/>
                </a:cubicBezTo>
                <a:cubicBezTo>
                  <a:pt x="0" y="730300"/>
                  <a:pt x="2099" y="755740"/>
                  <a:pt x="4763" y="781050"/>
                </a:cubicBezTo>
                <a:cubicBezTo>
                  <a:pt x="6679" y="799255"/>
                  <a:pt x="20091" y="808386"/>
                  <a:pt x="38100" y="814388"/>
                </a:cubicBezTo>
                <a:cubicBezTo>
                  <a:pt x="42863" y="815975"/>
                  <a:pt x="47388" y="818695"/>
                  <a:pt x="52388" y="819150"/>
                </a:cubicBezTo>
                <a:cubicBezTo>
                  <a:pt x="82468" y="821885"/>
                  <a:pt x="112713" y="822325"/>
                  <a:pt x="142875" y="823913"/>
                </a:cubicBezTo>
                <a:cubicBezTo>
                  <a:pt x="243995" y="857615"/>
                  <a:pt x="161911" y="832017"/>
                  <a:pt x="433388" y="823913"/>
                </a:cubicBezTo>
                <a:cubicBezTo>
                  <a:pt x="447757" y="823484"/>
                  <a:pt x="461903" y="820047"/>
                  <a:pt x="476250" y="819150"/>
                </a:cubicBezTo>
                <a:cubicBezTo>
                  <a:pt x="512726" y="816870"/>
                  <a:pt x="549275" y="815975"/>
                  <a:pt x="585788" y="814388"/>
                </a:cubicBezTo>
                <a:cubicBezTo>
                  <a:pt x="592138" y="812800"/>
                  <a:pt x="598358" y="810551"/>
                  <a:pt x="604838" y="809625"/>
                </a:cubicBezTo>
                <a:cubicBezTo>
                  <a:pt x="676966" y="799321"/>
                  <a:pt x="679858" y="807332"/>
                  <a:pt x="776288" y="814388"/>
                </a:cubicBezTo>
                <a:lnTo>
                  <a:pt x="847725" y="819150"/>
                </a:lnTo>
                <a:cubicBezTo>
                  <a:pt x="902356" y="837360"/>
                  <a:pt x="861432" y="826433"/>
                  <a:pt x="952500" y="833438"/>
                </a:cubicBezTo>
                <a:cubicBezTo>
                  <a:pt x="966144" y="834488"/>
                  <a:pt x="1021771" y="840221"/>
                  <a:pt x="1038225" y="842963"/>
                </a:cubicBezTo>
                <a:cubicBezTo>
                  <a:pt x="1044681" y="844039"/>
                  <a:pt x="1050774" y="846960"/>
                  <a:pt x="1057275" y="847725"/>
                </a:cubicBezTo>
                <a:cubicBezTo>
                  <a:pt x="1077832" y="850143"/>
                  <a:pt x="1098550" y="850900"/>
                  <a:pt x="1119188" y="852488"/>
                </a:cubicBezTo>
                <a:cubicBezTo>
                  <a:pt x="1154113" y="850900"/>
                  <a:pt x="1189113" y="850513"/>
                  <a:pt x="1223963" y="847725"/>
                </a:cubicBezTo>
                <a:cubicBezTo>
                  <a:pt x="1228967" y="847325"/>
                  <a:pt x="1233380" y="844181"/>
                  <a:pt x="1238250" y="842963"/>
                </a:cubicBezTo>
                <a:cubicBezTo>
                  <a:pt x="1251574" y="839632"/>
                  <a:pt x="1277886" y="835563"/>
                  <a:pt x="1290638" y="833438"/>
                </a:cubicBezTo>
                <a:cubicBezTo>
                  <a:pt x="1295400" y="831850"/>
                  <a:pt x="1299963" y="829438"/>
                  <a:pt x="1304925" y="828675"/>
                </a:cubicBezTo>
                <a:cubicBezTo>
                  <a:pt x="1320694" y="826249"/>
                  <a:pt x="1337004" y="827500"/>
                  <a:pt x="1352550" y="823913"/>
                </a:cubicBezTo>
                <a:cubicBezTo>
                  <a:pt x="1358127" y="822626"/>
                  <a:pt x="1361355" y="816033"/>
                  <a:pt x="1366838" y="814388"/>
                </a:cubicBezTo>
                <a:cubicBezTo>
                  <a:pt x="1377590" y="811162"/>
                  <a:pt x="1389103" y="811470"/>
                  <a:pt x="1400175" y="809625"/>
                </a:cubicBezTo>
                <a:cubicBezTo>
                  <a:pt x="1482550" y="795896"/>
                  <a:pt x="1383044" y="812374"/>
                  <a:pt x="1438275" y="800100"/>
                </a:cubicBezTo>
                <a:cubicBezTo>
                  <a:pt x="1462437" y="794731"/>
                  <a:pt x="1490534" y="792969"/>
                  <a:pt x="1514475" y="790575"/>
                </a:cubicBezTo>
                <a:cubicBezTo>
                  <a:pt x="1550988" y="792163"/>
                  <a:pt x="1587466" y="795338"/>
                  <a:pt x="1624013" y="795338"/>
                </a:cubicBezTo>
                <a:cubicBezTo>
                  <a:pt x="1633669" y="795338"/>
                  <a:pt x="1651260" y="800140"/>
                  <a:pt x="1652588" y="790575"/>
                </a:cubicBezTo>
                <a:cubicBezTo>
                  <a:pt x="1660235" y="735518"/>
                  <a:pt x="1649413" y="679450"/>
                  <a:pt x="1647825" y="623888"/>
                </a:cubicBezTo>
                <a:cubicBezTo>
                  <a:pt x="1649413" y="569913"/>
                  <a:pt x="1649673" y="515883"/>
                  <a:pt x="1652588" y="461963"/>
                </a:cubicBezTo>
                <a:cubicBezTo>
                  <a:pt x="1652859" y="456950"/>
                  <a:pt x="1656365" y="452598"/>
                  <a:pt x="1657350" y="447675"/>
                </a:cubicBezTo>
                <a:cubicBezTo>
                  <a:pt x="1662724" y="420803"/>
                  <a:pt x="1671638" y="366713"/>
                  <a:pt x="1671638" y="366713"/>
                </a:cubicBezTo>
                <a:cubicBezTo>
                  <a:pt x="1673710" y="337696"/>
                  <a:pt x="1675007" y="297482"/>
                  <a:pt x="1681163" y="266700"/>
                </a:cubicBezTo>
                <a:cubicBezTo>
                  <a:pt x="1682147" y="261778"/>
                  <a:pt x="1684546" y="257240"/>
                  <a:pt x="1685925" y="252413"/>
                </a:cubicBezTo>
                <a:cubicBezTo>
                  <a:pt x="1687723" y="246119"/>
                  <a:pt x="1689517" y="239803"/>
                  <a:pt x="1690688" y="233363"/>
                </a:cubicBezTo>
                <a:cubicBezTo>
                  <a:pt x="1692696" y="222319"/>
                  <a:pt x="1693863" y="211138"/>
                  <a:pt x="1695450" y="200025"/>
                </a:cubicBezTo>
                <a:cubicBezTo>
                  <a:pt x="1693863" y="187325"/>
                  <a:pt x="1692978" y="174517"/>
                  <a:pt x="1690688" y="161925"/>
                </a:cubicBezTo>
                <a:cubicBezTo>
                  <a:pt x="1689790" y="156986"/>
                  <a:pt x="1687903" y="152252"/>
                  <a:pt x="1685925" y="147638"/>
                </a:cubicBezTo>
                <a:cubicBezTo>
                  <a:pt x="1678673" y="130718"/>
                  <a:pt x="1676441" y="128650"/>
                  <a:pt x="1666875" y="114300"/>
                </a:cubicBezTo>
                <a:cubicBezTo>
                  <a:pt x="1657604" y="86486"/>
                  <a:pt x="1669367" y="112030"/>
                  <a:pt x="1647825" y="90488"/>
                </a:cubicBezTo>
                <a:cubicBezTo>
                  <a:pt x="1626283" y="68946"/>
                  <a:pt x="1651827" y="80709"/>
                  <a:pt x="1624013" y="71438"/>
                </a:cubicBezTo>
                <a:cubicBezTo>
                  <a:pt x="1619250" y="68263"/>
                  <a:pt x="1614956" y="64238"/>
                  <a:pt x="1609725" y="61913"/>
                </a:cubicBezTo>
                <a:cubicBezTo>
                  <a:pt x="1580857" y="49083"/>
                  <a:pt x="1582525" y="54281"/>
                  <a:pt x="1552575" y="47625"/>
                </a:cubicBezTo>
                <a:cubicBezTo>
                  <a:pt x="1547675" y="46536"/>
                  <a:pt x="1543210" y="43847"/>
                  <a:pt x="1538288" y="42863"/>
                </a:cubicBezTo>
                <a:cubicBezTo>
                  <a:pt x="1527280" y="40661"/>
                  <a:pt x="1516063" y="39688"/>
                  <a:pt x="1504950" y="38100"/>
                </a:cubicBezTo>
                <a:cubicBezTo>
                  <a:pt x="1500188" y="36513"/>
                  <a:pt x="1495506" y="34659"/>
                  <a:pt x="1490663" y="33338"/>
                </a:cubicBezTo>
                <a:cubicBezTo>
                  <a:pt x="1428755" y="16455"/>
                  <a:pt x="1448559" y="23613"/>
                  <a:pt x="1357313" y="19050"/>
                </a:cubicBezTo>
                <a:cubicBezTo>
                  <a:pt x="1343025" y="17463"/>
                  <a:pt x="1328699" y="16188"/>
                  <a:pt x="1314450" y="14288"/>
                </a:cubicBezTo>
                <a:cubicBezTo>
                  <a:pt x="1298668" y="12184"/>
                  <a:pt x="1267692" y="5654"/>
                  <a:pt x="1252538" y="4763"/>
                </a:cubicBezTo>
                <a:cubicBezTo>
                  <a:pt x="1209720" y="2244"/>
                  <a:pt x="1166813" y="1588"/>
                  <a:pt x="1123950" y="0"/>
                </a:cubicBezTo>
                <a:cubicBezTo>
                  <a:pt x="1098151" y="956"/>
                  <a:pt x="950522" y="5631"/>
                  <a:pt x="909638" y="9525"/>
                </a:cubicBezTo>
                <a:cubicBezTo>
                  <a:pt x="904640" y="10001"/>
                  <a:pt x="900289" y="13390"/>
                  <a:pt x="895350" y="14288"/>
                </a:cubicBezTo>
                <a:cubicBezTo>
                  <a:pt x="882758" y="16578"/>
                  <a:pt x="869920" y="17240"/>
                  <a:pt x="857250" y="19050"/>
                </a:cubicBezTo>
                <a:cubicBezTo>
                  <a:pt x="830011" y="22941"/>
                  <a:pt x="832761" y="22792"/>
                  <a:pt x="809625" y="28575"/>
                </a:cubicBezTo>
                <a:cubicBezTo>
                  <a:pt x="781868" y="47081"/>
                  <a:pt x="800951" y="36977"/>
                  <a:pt x="747713" y="47625"/>
                </a:cubicBezTo>
                <a:cubicBezTo>
                  <a:pt x="705151" y="56138"/>
                  <a:pt x="731977" y="51715"/>
                  <a:pt x="666750" y="57150"/>
                </a:cubicBezTo>
                <a:cubicBezTo>
                  <a:pt x="660400" y="58738"/>
                  <a:pt x="653994" y="60115"/>
                  <a:pt x="647700" y="61913"/>
                </a:cubicBezTo>
                <a:cubicBezTo>
                  <a:pt x="642873" y="63292"/>
                  <a:pt x="638433" y="66675"/>
                  <a:pt x="633413" y="66675"/>
                </a:cubicBezTo>
                <a:cubicBezTo>
                  <a:pt x="604794" y="66675"/>
                  <a:pt x="576263" y="63500"/>
                  <a:pt x="547688" y="61913"/>
                </a:cubicBezTo>
                <a:cubicBezTo>
                  <a:pt x="523875" y="63500"/>
                  <a:pt x="500116" y="66675"/>
                  <a:pt x="476250" y="66675"/>
                </a:cubicBezTo>
                <a:cubicBezTo>
                  <a:pt x="461875" y="66675"/>
                  <a:pt x="447744" y="62649"/>
                  <a:pt x="433388" y="61913"/>
                </a:cubicBezTo>
                <a:cubicBezTo>
                  <a:pt x="385799" y="59473"/>
                  <a:pt x="338138" y="58738"/>
                  <a:pt x="290513" y="57150"/>
                </a:cubicBezTo>
                <a:cubicBezTo>
                  <a:pt x="276225" y="55563"/>
                  <a:pt x="261830" y="54751"/>
                  <a:pt x="247650" y="52388"/>
                </a:cubicBezTo>
                <a:cubicBezTo>
                  <a:pt x="242698" y="51563"/>
                  <a:pt x="238263" y="48714"/>
                  <a:pt x="233363" y="47625"/>
                </a:cubicBezTo>
                <a:cubicBezTo>
                  <a:pt x="223937" y="45530"/>
                  <a:pt x="214313" y="44450"/>
                  <a:pt x="204788" y="42863"/>
                </a:cubicBezTo>
                <a:cubicBezTo>
                  <a:pt x="157010" y="26936"/>
                  <a:pt x="186915" y="35015"/>
                  <a:pt x="80963" y="42863"/>
                </a:cubicBezTo>
                <a:cubicBezTo>
                  <a:pt x="74435" y="43347"/>
                  <a:pt x="68207" y="45827"/>
                  <a:pt x="61913" y="47625"/>
                </a:cubicBezTo>
                <a:cubicBezTo>
                  <a:pt x="48184" y="51547"/>
                  <a:pt x="21432" y="20638"/>
                  <a:pt x="14288" y="57150"/>
                </a:cubicBezTo>
                <a:close/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237195" y="2321571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605431" y="2422684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442935" y="2704862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940492" y="2461498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188120" y="2636282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40520" y="2788682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214812" y="2390151"/>
            <a:ext cx="137160" cy="1371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Partitioning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51" y="1929200"/>
            <a:ext cx="6361049" cy="4213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8230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03560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68230" y="2638501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3560" y="263934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48415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88506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8415" y="2636982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88506" y="263628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33361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78216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33361" y="263907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78216" y="2639197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23071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58401" y="193050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23071" y="2637792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958401" y="263907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68230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03560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68230" y="403711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03560" y="4037962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415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88506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48415" y="4035595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88506" y="4034893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33361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78216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733361" y="4037687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78216" y="403781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23071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958401" y="333070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223071" y="4036405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958401" y="4037687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768230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503560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768230" y="5440883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03560" y="5441731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248415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88506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248415" y="543936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988506" y="5438662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733361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478216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33361" y="5441456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8216" y="54415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223071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58401" y="4732885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223071" y="544017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958401" y="5441456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8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Partitioning (cont.)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" y="1363743"/>
            <a:ext cx="3773707" cy="2647701"/>
          </a:xfrm>
          <a:prstGeom prst="rect">
            <a:avLst/>
          </a:prstGeom>
        </p:spPr>
      </p:pic>
      <p:sp>
        <p:nvSpPr>
          <p:cNvPr id="55" name="Rectangular Callout 54"/>
          <p:cNvSpPr/>
          <p:nvPr/>
        </p:nvSpPr>
        <p:spPr>
          <a:xfrm>
            <a:off x="4808097" y="1560073"/>
            <a:ext cx="7188741" cy="4902741"/>
          </a:xfrm>
          <a:prstGeom prst="wedgeRectCallout">
            <a:avLst>
              <a:gd name="adj1" fmla="val -63699"/>
              <a:gd name="adj2" fmla="val -33471"/>
            </a:avLst>
          </a:prstGeom>
          <a:solidFill>
            <a:schemeClr val="accent1">
              <a:alpha val="4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473313"/>
              </p:ext>
            </p:extLst>
          </p:nvPr>
        </p:nvGraphicFramePr>
        <p:xfrm>
          <a:off x="5179987" y="2011532"/>
          <a:ext cx="6444960" cy="4130437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288992"/>
                <a:gridCol w="1288992"/>
                <a:gridCol w="1288992"/>
                <a:gridCol w="1288992"/>
                <a:gridCol w="1288992"/>
              </a:tblGrid>
              <a:tr h="4728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Best Matched Observed </a:t>
                      </a:r>
                      <a:r>
                        <a:rPr lang="en-US" sz="1050" b="1" dirty="0" err="1" smtClean="0"/>
                        <a:t>KeyPoint</a:t>
                      </a:r>
                      <a:endParaRPr 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Distance</a:t>
                      </a:r>
                      <a:endParaRPr 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2</a:t>
                      </a:r>
                      <a:r>
                        <a:rPr lang="en-US" sz="1050" b="1" baseline="30000" dirty="0" smtClean="0"/>
                        <a:t>nd</a:t>
                      </a:r>
                      <a:r>
                        <a:rPr lang="en-US" sz="1050" b="1" baseline="0" dirty="0" smtClean="0"/>
                        <a:t> </a:t>
                      </a:r>
                      <a:r>
                        <a:rPr lang="en-US" sz="1050" b="1" dirty="0" smtClean="0"/>
                        <a:t>Best Matched Observed </a:t>
                      </a:r>
                      <a:r>
                        <a:rPr lang="en-US" sz="1050" b="1" dirty="0" err="1" smtClean="0"/>
                        <a:t>KeyPoint</a:t>
                      </a:r>
                      <a:endParaRPr 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/>
                        <a:t>Distance</a:t>
                      </a:r>
                      <a:endParaRPr lang="en-US" sz="105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Model </a:t>
                      </a:r>
                      <a:r>
                        <a:rPr lang="en-US" sz="1100" b="1" dirty="0" err="1" smtClean="0"/>
                        <a:t>KeyPoint</a:t>
                      </a:r>
                      <a:r>
                        <a:rPr lang="en-US" sz="1100" b="1" dirty="0" smtClean="0"/>
                        <a:t> 0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3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0.124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5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0.342</a:t>
                      </a:r>
                      <a:endParaRPr lang="en-US" sz="11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/>
                        <a:t>Model </a:t>
                      </a:r>
                      <a:r>
                        <a:rPr lang="en-US" sz="1100" b="1" dirty="0" err="1" smtClean="0"/>
                        <a:t>KeyPoint</a:t>
                      </a:r>
                      <a:r>
                        <a:rPr lang="en-US" sz="1100" b="1" dirty="0" smtClean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67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0.765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6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0.821</a:t>
                      </a:r>
                      <a:endParaRPr lang="en-US" sz="11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/>
                        <a:t>Model </a:t>
                      </a:r>
                      <a:r>
                        <a:rPr lang="en-US" sz="1100" b="1" dirty="0" err="1" smtClean="0"/>
                        <a:t>KeyPoint</a:t>
                      </a:r>
                      <a:r>
                        <a:rPr lang="en-US" sz="1100" b="1" dirty="0" smtClean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13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0.789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7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0.923</a:t>
                      </a:r>
                      <a:endParaRPr lang="en-US" sz="1100" b="1" dirty="0"/>
                    </a:p>
                  </a:txBody>
                  <a:tcPr/>
                </a:tc>
              </a:tr>
              <a:tr h="22250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.</a:t>
                      </a:r>
                    </a:p>
                    <a:p>
                      <a:pPr algn="ctr"/>
                      <a:r>
                        <a:rPr lang="en-US" sz="1800" b="1" dirty="0" smtClean="0"/>
                        <a:t>.</a:t>
                      </a:r>
                    </a:p>
                    <a:p>
                      <a:pPr algn="ctr"/>
                      <a:r>
                        <a:rPr lang="en-US" sz="1800" b="1" dirty="0" smtClean="0"/>
                        <a:t>.</a:t>
                      </a:r>
                    </a:p>
                    <a:p>
                      <a:pPr algn="ctr"/>
                      <a:r>
                        <a:rPr lang="en-US" sz="1800" b="1" dirty="0" smtClean="0"/>
                        <a:t>.</a:t>
                      </a:r>
                    </a:p>
                    <a:p>
                      <a:pPr algn="ctr"/>
                      <a:r>
                        <a:rPr lang="en-US" sz="1800" b="1" dirty="0" smtClean="0"/>
                        <a:t>.</a:t>
                      </a:r>
                    </a:p>
                    <a:p>
                      <a:pPr algn="ctr"/>
                      <a:r>
                        <a:rPr lang="en-US" sz="1800" b="1" dirty="0" smtClean="0"/>
                        <a:t>.</a:t>
                      </a:r>
                    </a:p>
                    <a:p>
                      <a:pPr algn="ctr"/>
                      <a:r>
                        <a:rPr lang="en-US" sz="1800" b="1" dirty="0" smtClean="0"/>
                        <a:t>.</a:t>
                      </a:r>
                    </a:p>
                    <a:p>
                      <a:pPr algn="ctr"/>
                      <a:r>
                        <a:rPr lang="en-US" sz="1800" b="1" dirty="0" smtClean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 smtClean="0"/>
                        <a:t>Modek</a:t>
                      </a:r>
                      <a:r>
                        <a:rPr lang="en-US" sz="1100" b="1" baseline="0" dirty="0" smtClean="0"/>
                        <a:t> </a:t>
                      </a:r>
                      <a:r>
                        <a:rPr lang="en-US" sz="1100" b="1" baseline="0" dirty="0" err="1" smtClean="0"/>
                        <a:t>Keypoint</a:t>
                      </a:r>
                      <a:r>
                        <a:rPr lang="en-US" sz="1100" b="1" baseline="0" dirty="0" smtClean="0"/>
                        <a:t> N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56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0.235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89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0.563</a:t>
                      </a:r>
                      <a:endParaRPr lang="en-US" sz="11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2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ROI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51" y="1929200"/>
            <a:ext cx="6361049" cy="4213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8230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03560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68230" y="2638501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03560" y="263934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48415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88506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248415" y="2636982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988506" y="263628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33361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78216" y="19352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33361" y="263907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478216" y="2639197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223072" y="1935279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958402" y="1930504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223072" y="2637792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958402" y="2639074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68230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03560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68230" y="403711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503560" y="4037962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248415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88506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248415" y="4035595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88506" y="4034893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733361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478216" y="33354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733361" y="4037687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478216" y="403781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223072" y="3335479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958402" y="3330704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223072" y="4036405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958402" y="4037687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768230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503560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768230" y="5440883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503560" y="5441731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248415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988506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248415" y="5439364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988506" y="5438662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733361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478216" y="4737660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733361" y="5441456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478216" y="5441579"/>
            <a:ext cx="741339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223072" y="4737660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958402" y="4732885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223072" y="5440174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958402" y="5441456"/>
            <a:ext cx="738514" cy="701337"/>
          </a:xfrm>
          <a:prstGeom prst="rect">
            <a:avLst/>
          </a:prstGeom>
          <a:solidFill>
            <a:srgbClr val="92D050">
              <a:alpha val="62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768231" y="1934978"/>
            <a:ext cx="1471905" cy="1398137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54" name="Rectangle 53"/>
          <p:cNvSpPr/>
          <p:nvPr/>
        </p:nvSpPr>
        <p:spPr>
          <a:xfrm>
            <a:off x="2768230" y="3341877"/>
            <a:ext cx="1471905" cy="139737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55" name="Rectangle 54"/>
          <p:cNvSpPr/>
          <p:nvPr/>
        </p:nvSpPr>
        <p:spPr>
          <a:xfrm>
            <a:off x="2768230" y="4745017"/>
            <a:ext cx="1471905" cy="139737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56" name="Rectangle 55"/>
          <p:cNvSpPr/>
          <p:nvPr/>
        </p:nvSpPr>
        <p:spPr>
          <a:xfrm>
            <a:off x="4247781" y="1934978"/>
            <a:ext cx="1485581" cy="1398137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57" name="Rectangle 56"/>
          <p:cNvSpPr/>
          <p:nvPr/>
        </p:nvSpPr>
        <p:spPr>
          <a:xfrm>
            <a:off x="4247780" y="3341877"/>
            <a:ext cx="1485581" cy="139737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58" name="Rectangle 57"/>
          <p:cNvSpPr/>
          <p:nvPr/>
        </p:nvSpPr>
        <p:spPr>
          <a:xfrm>
            <a:off x="4247780" y="4745017"/>
            <a:ext cx="1485581" cy="139737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62" name="Rectangle 61"/>
          <p:cNvSpPr/>
          <p:nvPr/>
        </p:nvSpPr>
        <p:spPr>
          <a:xfrm>
            <a:off x="5733681" y="1934978"/>
            <a:ext cx="1485581" cy="1398137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63" name="Rectangle 62"/>
          <p:cNvSpPr/>
          <p:nvPr/>
        </p:nvSpPr>
        <p:spPr>
          <a:xfrm>
            <a:off x="5733680" y="3341877"/>
            <a:ext cx="1485581" cy="139737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64" name="Rectangle 63"/>
          <p:cNvSpPr/>
          <p:nvPr/>
        </p:nvSpPr>
        <p:spPr>
          <a:xfrm>
            <a:off x="5733680" y="4745017"/>
            <a:ext cx="1485581" cy="139737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65" name="Rectangle 64"/>
          <p:cNvSpPr/>
          <p:nvPr/>
        </p:nvSpPr>
        <p:spPr>
          <a:xfrm>
            <a:off x="7225932" y="1934978"/>
            <a:ext cx="1479920" cy="1398137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66" name="Rectangle 65"/>
          <p:cNvSpPr/>
          <p:nvPr/>
        </p:nvSpPr>
        <p:spPr>
          <a:xfrm>
            <a:off x="7225931" y="3341877"/>
            <a:ext cx="1479920" cy="139737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  <p:sp>
        <p:nvSpPr>
          <p:cNvPr id="67" name="Rectangle 66"/>
          <p:cNvSpPr/>
          <p:nvPr/>
        </p:nvSpPr>
        <p:spPr>
          <a:xfrm>
            <a:off x="7225931" y="4745017"/>
            <a:ext cx="1479920" cy="139737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ROI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60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r="14367"/>
          <a:stretch/>
        </p:blipFill>
        <p:spPr>
          <a:xfrm>
            <a:off x="704849" y="2223420"/>
            <a:ext cx="2124075" cy="3056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73" y="1550856"/>
            <a:ext cx="7185891" cy="4759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18" y="2223420"/>
            <a:ext cx="2101506" cy="3061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72" y="1550855"/>
            <a:ext cx="7185891" cy="4759487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71" y="1550855"/>
            <a:ext cx="7187184" cy="4759487"/>
          </a:xfrm>
          <a:prstGeom prst="rect">
            <a:avLst/>
          </a:prstGeom>
        </p:spPr>
      </p:pic>
      <p:pic>
        <p:nvPicPr>
          <p:cNvPr id="9" name="Picture 2" descr="http://img.timeinc.net/time/daily/2009/0910/cereal_reese_puffs_110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t="3018" r="11154" b="4169"/>
          <a:stretch/>
        </p:blipFill>
        <p:spPr bwMode="auto">
          <a:xfrm>
            <a:off x="703556" y="2219095"/>
            <a:ext cx="2125367" cy="30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2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r="14367"/>
          <a:stretch/>
        </p:blipFill>
        <p:spPr>
          <a:xfrm>
            <a:off x="704849" y="2223420"/>
            <a:ext cx="2124075" cy="3056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73" y="1550856"/>
            <a:ext cx="7185891" cy="4759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2065673"/>
            <a:ext cx="2209799" cy="32189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72" y="1550856"/>
            <a:ext cx="7185891" cy="47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73" y="1550856"/>
            <a:ext cx="7185891" cy="4759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73" y="1550856"/>
            <a:ext cx="7185892" cy="4759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4916"/>
          <a:stretch/>
        </p:blipFill>
        <p:spPr>
          <a:xfrm>
            <a:off x="650126" y="2065673"/>
            <a:ext cx="2110659" cy="32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0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 Matching 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90" y="1395264"/>
            <a:ext cx="7462027" cy="52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2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310</Words>
  <Application>Microsoft Office PowerPoint</Application>
  <PresentationFormat>Widescreen</PresentationFormat>
  <Paragraphs>146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SURF Matching Hardware Architecture</vt:lpstr>
      <vt:lpstr>Traditional SURF Algorithm</vt:lpstr>
      <vt:lpstr>Cell Partitioning </vt:lpstr>
      <vt:lpstr>Cell Partitioning (cont.)</vt:lpstr>
      <vt:lpstr>ROI Selection</vt:lpstr>
      <vt:lpstr>Initial Results</vt:lpstr>
      <vt:lpstr>Initial Results</vt:lpstr>
      <vt:lpstr>Initial Results</vt:lpstr>
      <vt:lpstr>SURF Matching Arch</vt:lpstr>
      <vt:lpstr>SURF Matching Arch (cont.)</vt:lpstr>
      <vt:lpstr>SURF Matching Arch (cont.)</vt:lpstr>
      <vt:lpstr>SURF Matching Arch (cont.)</vt:lpstr>
      <vt:lpstr>Performance Estimates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IkennaOkafor</dc:creator>
  <cp:lastModifiedBy>IkennaOkafor</cp:lastModifiedBy>
  <cp:revision>32</cp:revision>
  <dcterms:created xsi:type="dcterms:W3CDTF">2017-02-07T22:16:53Z</dcterms:created>
  <dcterms:modified xsi:type="dcterms:W3CDTF">2017-02-17T00:57:44Z</dcterms:modified>
</cp:coreProperties>
</file>